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3" r:id="rId2"/>
    <p:sldId id="451" r:id="rId3"/>
    <p:sldId id="258" r:id="rId4"/>
    <p:sldId id="356" r:id="rId5"/>
    <p:sldId id="453" r:id="rId6"/>
    <p:sldId id="454" r:id="rId7"/>
    <p:sldId id="455" r:id="rId8"/>
    <p:sldId id="445" r:id="rId9"/>
    <p:sldId id="452" r:id="rId10"/>
    <p:sldId id="434" r:id="rId11"/>
    <p:sldId id="423" r:id="rId12"/>
    <p:sldId id="366" r:id="rId13"/>
    <p:sldId id="368" r:id="rId14"/>
    <p:sldId id="428" r:id="rId15"/>
    <p:sldId id="450" r:id="rId16"/>
    <p:sldId id="442" r:id="rId17"/>
    <p:sldId id="397" r:id="rId18"/>
    <p:sldId id="458" r:id="rId19"/>
    <p:sldId id="457" r:id="rId20"/>
    <p:sldId id="328" r:id="rId21"/>
    <p:sldId id="459" r:id="rId22"/>
    <p:sldId id="355" r:id="rId23"/>
  </p:sldIdLst>
  <p:sldSz cx="9144000" cy="6858000" type="screen4x3"/>
  <p:notesSz cx="6645275" cy="99250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668"/>
    <a:srgbClr val="C6E6A2"/>
    <a:srgbClr val="33CC33"/>
    <a:srgbClr val="00863D"/>
    <a:srgbClr val="EA9C2A"/>
    <a:srgbClr val="FF66CC"/>
    <a:srgbClr val="417F75"/>
    <a:srgbClr val="3399FF"/>
    <a:srgbClr val="99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45036-CE64-A33B-874C-85294B2AF366}" v="12" dt="2021-11-10T20:18:44.322"/>
    <p1510:client id="{9DA02833-8B09-7239-39A2-1D25D89BBFD7}" v="213" dt="2021-11-07T15:41:56.747"/>
    <p1510:client id="{A4FCFEF6-562D-6A2C-F95B-956FE951095C}" v="62" dt="2021-12-06T18:40:30.488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3219" autoAdjust="0"/>
  </p:normalViewPr>
  <p:slideViewPr>
    <p:cSldViewPr>
      <p:cViewPr varScale="1">
        <p:scale>
          <a:sx n="66" d="100"/>
          <a:sy n="66" d="100"/>
        </p:scale>
        <p:origin x="15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8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C0014-DB05-4293-8871-86CE6274A47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DDEEB81-C756-4FD9-B1C1-DF3590E6AE3C}">
      <dgm:prSet phldrT="[Text]" custT="1"/>
      <dgm:spPr/>
      <dgm:t>
        <a:bodyPr/>
        <a:lstStyle/>
        <a:p>
          <a:r>
            <a:rPr lang="de-DE" sz="4400" dirty="0">
              <a:latin typeface="Maven Pro" pitchFamily="50" charset="0"/>
            </a:rPr>
            <a:t>I.</a:t>
          </a:r>
        </a:p>
      </dgm:t>
    </dgm:pt>
    <dgm:pt modelId="{E073F0C3-36C3-496D-A1DF-5309AED6655E}" type="parTrans" cxnId="{927FD9C1-A9FC-4161-BE01-6713D56F5599}">
      <dgm:prSet/>
      <dgm:spPr/>
      <dgm:t>
        <a:bodyPr/>
        <a:lstStyle/>
        <a:p>
          <a:endParaRPr lang="de-DE"/>
        </a:p>
      </dgm:t>
    </dgm:pt>
    <dgm:pt modelId="{1EDA337E-54C8-4788-8838-E4D98EAD449E}" type="sibTrans" cxnId="{927FD9C1-A9FC-4161-BE01-6713D56F5599}">
      <dgm:prSet/>
      <dgm:spPr/>
      <dgm:t>
        <a:bodyPr/>
        <a:lstStyle/>
        <a:p>
          <a:endParaRPr lang="de-DE"/>
        </a:p>
      </dgm:t>
    </dgm:pt>
    <dgm:pt modelId="{EB6A9E3D-B3D1-4525-BB47-E2E7817ECC76}">
      <dgm:prSet phldrT="[Text]" custT="1"/>
      <dgm:spPr/>
      <dgm:t>
        <a:bodyPr/>
        <a:lstStyle/>
        <a:p>
          <a:r>
            <a:rPr lang="de-DE" sz="1600" b="1" dirty="0">
              <a:latin typeface="Maven Pro" pitchFamily="50" charset="0"/>
            </a:rPr>
            <a:t>Deutsch: 3 (4)</a:t>
          </a:r>
        </a:p>
      </dgm:t>
    </dgm:pt>
    <dgm:pt modelId="{A30D6674-D779-4394-8913-05E73DC887C6}" type="parTrans" cxnId="{789BDEE4-430E-476F-A31F-3FCD91A832F7}">
      <dgm:prSet/>
      <dgm:spPr/>
      <dgm:t>
        <a:bodyPr/>
        <a:lstStyle/>
        <a:p>
          <a:endParaRPr lang="de-DE"/>
        </a:p>
      </dgm:t>
    </dgm:pt>
    <dgm:pt modelId="{31099960-C89C-4D4A-BC68-25F217C05AC5}" type="sibTrans" cxnId="{789BDEE4-430E-476F-A31F-3FCD91A832F7}">
      <dgm:prSet/>
      <dgm:spPr/>
      <dgm:t>
        <a:bodyPr/>
        <a:lstStyle/>
        <a:p>
          <a:endParaRPr lang="de-DE"/>
        </a:p>
      </dgm:t>
    </dgm:pt>
    <dgm:pt modelId="{0985C3AE-45F6-4F0A-A1F5-795506D0A136}">
      <dgm:prSet phldrT="[Text]" custT="1"/>
      <dgm:spPr/>
      <dgm:t>
        <a:bodyPr/>
        <a:lstStyle/>
        <a:p>
          <a:r>
            <a:rPr lang="de-DE" sz="1600" b="1" dirty="0">
              <a:latin typeface="Maven Pro" pitchFamily="50" charset="0"/>
            </a:rPr>
            <a:t>1. FS: 3 (4)</a:t>
          </a:r>
        </a:p>
      </dgm:t>
    </dgm:pt>
    <dgm:pt modelId="{795C0BD9-0187-4BA0-B0E4-71C51AA679E5}" type="parTrans" cxnId="{1EFCD8A0-6106-4DAD-9683-137D332C683C}">
      <dgm:prSet/>
      <dgm:spPr/>
      <dgm:t>
        <a:bodyPr/>
        <a:lstStyle/>
        <a:p>
          <a:endParaRPr lang="de-DE"/>
        </a:p>
      </dgm:t>
    </dgm:pt>
    <dgm:pt modelId="{CA44896F-0F05-48DB-B3DD-2EA9B63B739C}" type="sibTrans" cxnId="{1EFCD8A0-6106-4DAD-9683-137D332C683C}">
      <dgm:prSet/>
      <dgm:spPr/>
      <dgm:t>
        <a:bodyPr/>
        <a:lstStyle/>
        <a:p>
          <a:endParaRPr lang="de-DE"/>
        </a:p>
      </dgm:t>
    </dgm:pt>
    <dgm:pt modelId="{42293B5E-F198-4AD8-8A4D-6B1DC7BD8C86}">
      <dgm:prSet phldrT="[Text]" custT="1"/>
      <dgm:spPr/>
      <dgm:t>
        <a:bodyPr/>
        <a:lstStyle/>
        <a:p>
          <a:r>
            <a:rPr lang="de-DE" sz="4400" dirty="0">
              <a:latin typeface="Maven Pro" pitchFamily="50" charset="0"/>
            </a:rPr>
            <a:t>II</a:t>
          </a:r>
        </a:p>
      </dgm:t>
    </dgm:pt>
    <dgm:pt modelId="{62FBB38A-5274-418B-B45D-00096BFB1A64}" type="parTrans" cxnId="{8195DF17-5666-442E-B70C-A19A0D9EA838}">
      <dgm:prSet/>
      <dgm:spPr/>
      <dgm:t>
        <a:bodyPr/>
        <a:lstStyle/>
        <a:p>
          <a:endParaRPr lang="de-DE"/>
        </a:p>
      </dgm:t>
    </dgm:pt>
    <dgm:pt modelId="{B5F0511B-98DC-4B60-844F-BB13F3A8A608}" type="sibTrans" cxnId="{8195DF17-5666-442E-B70C-A19A0D9EA838}">
      <dgm:prSet/>
      <dgm:spPr/>
      <dgm:t>
        <a:bodyPr/>
        <a:lstStyle/>
        <a:p>
          <a:endParaRPr lang="de-DE"/>
        </a:p>
      </dgm:t>
    </dgm:pt>
    <dgm:pt modelId="{8C458973-49E2-4597-B39E-F089167F0576}">
      <dgm:prSet phldrT="[Text]"/>
      <dgm:spPr/>
      <dgm:t>
        <a:bodyPr/>
        <a:lstStyle/>
        <a:p>
          <a:r>
            <a:rPr lang="de-DE" dirty="0" err="1">
              <a:latin typeface="Maven Pro" pitchFamily="50" charset="0"/>
            </a:rPr>
            <a:t>PoWi</a:t>
          </a:r>
          <a:r>
            <a:rPr lang="de-DE" dirty="0">
              <a:latin typeface="Maven Pro" pitchFamily="50" charset="0"/>
            </a:rPr>
            <a:t>: 2 (</a:t>
          </a:r>
          <a:r>
            <a:rPr lang="de-DE" dirty="0" err="1">
              <a:latin typeface="Maven Pro" pitchFamily="50" charset="0"/>
            </a:rPr>
            <a:t>bili</a:t>
          </a:r>
          <a:r>
            <a:rPr lang="de-DE" dirty="0">
              <a:latin typeface="Maven Pro" pitchFamily="50" charset="0"/>
            </a:rPr>
            <a:t> 3)</a:t>
          </a:r>
        </a:p>
      </dgm:t>
    </dgm:pt>
    <dgm:pt modelId="{D85DE955-1EA5-485C-8632-185457E7400C}" type="parTrans" cxnId="{7DD362B8-C623-4A7A-B5E5-3F42D01C3F5D}">
      <dgm:prSet/>
      <dgm:spPr/>
      <dgm:t>
        <a:bodyPr/>
        <a:lstStyle/>
        <a:p>
          <a:endParaRPr lang="de-DE"/>
        </a:p>
      </dgm:t>
    </dgm:pt>
    <dgm:pt modelId="{A2757C54-C5DE-409B-BEEC-B93369E82D8D}" type="sibTrans" cxnId="{7DD362B8-C623-4A7A-B5E5-3F42D01C3F5D}">
      <dgm:prSet/>
      <dgm:spPr/>
      <dgm:t>
        <a:bodyPr/>
        <a:lstStyle/>
        <a:p>
          <a:endParaRPr lang="de-DE"/>
        </a:p>
      </dgm:t>
    </dgm:pt>
    <dgm:pt modelId="{11CDD2E4-532F-4EDE-B860-33C3439D1C5B}">
      <dgm:prSet phldrT="[Text]"/>
      <dgm:spPr/>
      <dgm:t>
        <a:bodyPr/>
        <a:lstStyle/>
        <a:p>
          <a:r>
            <a:rPr lang="de-DE" dirty="0">
              <a:latin typeface="Maven Pro" pitchFamily="50" charset="0"/>
            </a:rPr>
            <a:t>Geschichte: 2 (</a:t>
          </a:r>
          <a:r>
            <a:rPr lang="de-DE" dirty="0" err="1">
              <a:latin typeface="Maven Pro" pitchFamily="50" charset="0"/>
            </a:rPr>
            <a:t>bili</a:t>
          </a:r>
          <a:r>
            <a:rPr lang="de-DE" dirty="0">
              <a:latin typeface="Maven Pro" pitchFamily="50" charset="0"/>
            </a:rPr>
            <a:t> 3)</a:t>
          </a:r>
        </a:p>
      </dgm:t>
    </dgm:pt>
    <dgm:pt modelId="{A38AF85F-2396-4C2E-96DD-F2D46DA0011B}" type="parTrans" cxnId="{402343F5-6CC9-4C8A-8CF5-5066EC8B8E59}">
      <dgm:prSet/>
      <dgm:spPr/>
      <dgm:t>
        <a:bodyPr/>
        <a:lstStyle/>
        <a:p>
          <a:endParaRPr lang="de-DE"/>
        </a:p>
      </dgm:t>
    </dgm:pt>
    <dgm:pt modelId="{5079AF00-4A1A-40F3-A82B-AF0F3E56EEB5}" type="sibTrans" cxnId="{402343F5-6CC9-4C8A-8CF5-5066EC8B8E59}">
      <dgm:prSet/>
      <dgm:spPr/>
      <dgm:t>
        <a:bodyPr/>
        <a:lstStyle/>
        <a:p>
          <a:endParaRPr lang="de-DE"/>
        </a:p>
      </dgm:t>
    </dgm:pt>
    <dgm:pt modelId="{34CE46D8-6882-4952-AB3B-CA5579BB1086}">
      <dgm:prSet phldrT="[Text]" custT="1"/>
      <dgm:spPr/>
      <dgm:t>
        <a:bodyPr/>
        <a:lstStyle/>
        <a:p>
          <a:r>
            <a:rPr lang="de-DE" sz="4400" dirty="0">
              <a:latin typeface="Maven Pro" pitchFamily="50" charset="0"/>
            </a:rPr>
            <a:t>III. </a:t>
          </a:r>
        </a:p>
      </dgm:t>
    </dgm:pt>
    <dgm:pt modelId="{A4B9AB17-1203-4A81-8BAD-84BF31C38681}" type="parTrans" cxnId="{70CED163-65C0-42C0-B800-73AC0B85E927}">
      <dgm:prSet/>
      <dgm:spPr/>
      <dgm:t>
        <a:bodyPr/>
        <a:lstStyle/>
        <a:p>
          <a:endParaRPr lang="de-DE"/>
        </a:p>
      </dgm:t>
    </dgm:pt>
    <dgm:pt modelId="{38E55ECB-5887-41F8-B957-BF2C2896902B}" type="sibTrans" cxnId="{70CED163-65C0-42C0-B800-73AC0B85E927}">
      <dgm:prSet/>
      <dgm:spPr/>
      <dgm:t>
        <a:bodyPr/>
        <a:lstStyle/>
        <a:p>
          <a:endParaRPr lang="de-DE"/>
        </a:p>
      </dgm:t>
    </dgm:pt>
    <dgm:pt modelId="{3C32D9B5-2DC3-46D7-84E2-F72EBCB13E4E}">
      <dgm:prSet phldrT="[Text]" custT="1"/>
      <dgm:spPr/>
      <dgm:t>
        <a:bodyPr/>
        <a:lstStyle/>
        <a:p>
          <a:r>
            <a:rPr lang="de-DE" sz="1700" dirty="0">
              <a:latin typeface="Maven Pro" pitchFamily="50" charset="0"/>
            </a:rPr>
            <a:t>Biologie (</a:t>
          </a:r>
          <a:r>
            <a:rPr lang="de-DE" sz="1700" dirty="0" err="1">
              <a:latin typeface="Maven Pro" pitchFamily="50" charset="0"/>
            </a:rPr>
            <a:t>bili</a:t>
          </a:r>
          <a:r>
            <a:rPr lang="de-DE" sz="1700" dirty="0">
              <a:latin typeface="Maven Pro" pitchFamily="50" charset="0"/>
            </a:rPr>
            <a:t>)/Chemie/Physik/Informatik: 2 Fächer à 3 </a:t>
          </a:r>
        </a:p>
      </dgm:t>
    </dgm:pt>
    <dgm:pt modelId="{5A897B62-CB83-4FF7-8167-CA8CD7F8AACF}" type="parTrans" cxnId="{1978D85C-0464-44B7-A7F9-7FB4D25064C9}">
      <dgm:prSet/>
      <dgm:spPr/>
      <dgm:t>
        <a:bodyPr/>
        <a:lstStyle/>
        <a:p>
          <a:endParaRPr lang="de-DE"/>
        </a:p>
      </dgm:t>
    </dgm:pt>
    <dgm:pt modelId="{2F6C2507-D585-4E62-A684-EC50A8F10DEC}" type="sibTrans" cxnId="{1978D85C-0464-44B7-A7F9-7FB4D25064C9}">
      <dgm:prSet/>
      <dgm:spPr/>
      <dgm:t>
        <a:bodyPr/>
        <a:lstStyle/>
        <a:p>
          <a:endParaRPr lang="de-DE"/>
        </a:p>
      </dgm:t>
    </dgm:pt>
    <dgm:pt modelId="{029255DA-8169-4777-936B-787F4F89AED2}">
      <dgm:prSet phldrT="[Text]" custT="1"/>
      <dgm:spPr/>
      <dgm:t>
        <a:bodyPr/>
        <a:lstStyle/>
        <a:p>
          <a:r>
            <a:rPr lang="de-DE" sz="1700" b="1" dirty="0">
              <a:latin typeface="Maven Pro" pitchFamily="50" charset="0"/>
            </a:rPr>
            <a:t>Mathematik: 4</a:t>
          </a:r>
          <a:r>
            <a:rPr lang="de-DE" sz="1700" dirty="0">
              <a:latin typeface="Maven Pro" pitchFamily="50" charset="0"/>
            </a:rPr>
            <a:t> </a:t>
          </a:r>
        </a:p>
      </dgm:t>
    </dgm:pt>
    <dgm:pt modelId="{ADFC0C72-EBB9-4A67-96CC-17FD6205C0AE}" type="parTrans" cxnId="{74946785-1803-4D3A-8AFC-4A9EDE8A30C5}">
      <dgm:prSet/>
      <dgm:spPr/>
      <dgm:t>
        <a:bodyPr/>
        <a:lstStyle/>
        <a:p>
          <a:endParaRPr lang="de-DE"/>
        </a:p>
      </dgm:t>
    </dgm:pt>
    <dgm:pt modelId="{FDB034EA-DDFB-4285-93F4-0428DAB98FC3}" type="sibTrans" cxnId="{74946785-1803-4D3A-8AFC-4A9EDE8A30C5}">
      <dgm:prSet/>
      <dgm:spPr/>
      <dgm:t>
        <a:bodyPr/>
        <a:lstStyle/>
        <a:p>
          <a:endParaRPr lang="de-DE"/>
        </a:p>
      </dgm:t>
    </dgm:pt>
    <dgm:pt modelId="{9CAD5CF5-34EE-4FB9-983E-0047329ED465}">
      <dgm:prSet phldrT="[Text]"/>
      <dgm:spPr/>
      <dgm:t>
        <a:bodyPr/>
        <a:lstStyle/>
        <a:p>
          <a:endParaRPr lang="de-DE" sz="1200" dirty="0">
            <a:latin typeface="Maven Pro" pitchFamily="50" charset="0"/>
          </a:endParaRPr>
        </a:p>
      </dgm:t>
    </dgm:pt>
    <dgm:pt modelId="{1F11B83A-3A50-4430-BDA6-C39B1F32E0A6}" type="parTrans" cxnId="{36BC441B-9A8C-4DDA-B2F3-89AFF97B0921}">
      <dgm:prSet/>
      <dgm:spPr/>
      <dgm:t>
        <a:bodyPr/>
        <a:lstStyle/>
        <a:p>
          <a:endParaRPr lang="de-DE"/>
        </a:p>
      </dgm:t>
    </dgm:pt>
    <dgm:pt modelId="{22570287-2B3A-433E-A239-3125C68CAC30}" type="sibTrans" cxnId="{36BC441B-9A8C-4DDA-B2F3-89AFF97B0921}">
      <dgm:prSet/>
      <dgm:spPr/>
      <dgm:t>
        <a:bodyPr/>
        <a:lstStyle/>
        <a:p>
          <a:endParaRPr lang="de-DE"/>
        </a:p>
      </dgm:t>
    </dgm:pt>
    <dgm:pt modelId="{9673B397-08F6-4043-983D-ADE93DB33F3C}">
      <dgm:prSet phldrT="[Text]" custT="1"/>
      <dgm:spPr/>
      <dgm:t>
        <a:bodyPr/>
        <a:lstStyle/>
        <a:p>
          <a:r>
            <a:rPr lang="de-DE" sz="1600" b="1" dirty="0">
              <a:latin typeface="Maven Pro" pitchFamily="50" charset="0"/>
            </a:rPr>
            <a:t>2. FS: 3</a:t>
          </a:r>
        </a:p>
      </dgm:t>
    </dgm:pt>
    <dgm:pt modelId="{E339C15F-00CA-4938-AB1E-13651EFF85D2}" type="parTrans" cxnId="{8BA1AFC3-0E2B-4269-97AF-1D4CBAF53DC4}">
      <dgm:prSet/>
      <dgm:spPr/>
      <dgm:t>
        <a:bodyPr/>
        <a:lstStyle/>
        <a:p>
          <a:endParaRPr lang="de-DE"/>
        </a:p>
      </dgm:t>
    </dgm:pt>
    <dgm:pt modelId="{5E18D1D0-0681-4BD2-8A9C-CB824FB811E8}" type="sibTrans" cxnId="{8BA1AFC3-0E2B-4269-97AF-1D4CBAF53DC4}">
      <dgm:prSet/>
      <dgm:spPr/>
      <dgm:t>
        <a:bodyPr/>
        <a:lstStyle/>
        <a:p>
          <a:endParaRPr lang="de-DE"/>
        </a:p>
      </dgm:t>
    </dgm:pt>
    <dgm:pt modelId="{5BD01820-51C0-44C4-A932-54EE7D8C1149}">
      <dgm:prSet phldrT="[Text]" custT="1"/>
      <dgm:spPr/>
      <dgm:t>
        <a:bodyPr/>
        <a:lstStyle/>
        <a:p>
          <a:r>
            <a:rPr lang="de-DE" sz="1600" dirty="0">
              <a:latin typeface="Maven Pro" pitchFamily="50" charset="0"/>
            </a:rPr>
            <a:t>Kunst/Musik: 2 </a:t>
          </a:r>
        </a:p>
      </dgm:t>
    </dgm:pt>
    <dgm:pt modelId="{D3066F99-DEB2-4490-9DE0-75B66DC3B878}" type="parTrans" cxnId="{2084D11A-E791-4578-9FC1-B6E12126C6B6}">
      <dgm:prSet/>
      <dgm:spPr/>
      <dgm:t>
        <a:bodyPr/>
        <a:lstStyle/>
        <a:p>
          <a:endParaRPr lang="de-DE"/>
        </a:p>
      </dgm:t>
    </dgm:pt>
    <dgm:pt modelId="{42C4DD10-B913-4B46-80A7-03FE06F213D7}" type="sibTrans" cxnId="{2084D11A-E791-4578-9FC1-B6E12126C6B6}">
      <dgm:prSet/>
      <dgm:spPr/>
      <dgm:t>
        <a:bodyPr/>
        <a:lstStyle/>
        <a:p>
          <a:endParaRPr lang="de-DE"/>
        </a:p>
      </dgm:t>
    </dgm:pt>
    <dgm:pt modelId="{E167D057-BFDC-4A45-8CC9-A51344CDBDD6}">
      <dgm:prSet phldrT="[Text]"/>
      <dgm:spPr/>
      <dgm:t>
        <a:bodyPr/>
        <a:lstStyle/>
        <a:p>
          <a:r>
            <a:rPr lang="de-DE" dirty="0">
              <a:latin typeface="Maven Pro" pitchFamily="50" charset="0"/>
            </a:rPr>
            <a:t>Religion/Ethik: 2 </a:t>
          </a:r>
        </a:p>
      </dgm:t>
    </dgm:pt>
    <dgm:pt modelId="{FEF35547-0ED1-4819-8711-3022FB0EEBF7}" type="parTrans" cxnId="{40C523BB-ABB0-4777-AEBD-4BAEA67C9A6B}">
      <dgm:prSet/>
      <dgm:spPr/>
      <dgm:t>
        <a:bodyPr/>
        <a:lstStyle/>
        <a:p>
          <a:endParaRPr lang="de-DE"/>
        </a:p>
      </dgm:t>
    </dgm:pt>
    <dgm:pt modelId="{31473488-68C8-472C-999D-E5E10A93ED43}" type="sibTrans" cxnId="{40C523BB-ABB0-4777-AEBD-4BAEA67C9A6B}">
      <dgm:prSet/>
      <dgm:spPr/>
      <dgm:t>
        <a:bodyPr/>
        <a:lstStyle/>
        <a:p>
          <a:endParaRPr lang="de-DE"/>
        </a:p>
      </dgm:t>
    </dgm:pt>
    <dgm:pt modelId="{F3514739-CA3B-4C0A-A9C5-008BAD362752}">
      <dgm:prSet phldrT="[Text]" custT="1"/>
      <dgm:spPr/>
      <dgm:t>
        <a:bodyPr/>
        <a:lstStyle/>
        <a:p>
          <a:endParaRPr lang="de-DE" sz="1600" b="1" dirty="0">
            <a:latin typeface="Maven Pro" pitchFamily="50" charset="0"/>
          </a:endParaRPr>
        </a:p>
      </dgm:t>
    </dgm:pt>
    <dgm:pt modelId="{FBA7EC0F-6CAA-47B0-9F2C-84867F11DB76}" type="parTrans" cxnId="{DE1A86E4-8A4E-4EC3-AA21-85C12CB9B1BD}">
      <dgm:prSet/>
      <dgm:spPr/>
      <dgm:t>
        <a:bodyPr/>
        <a:lstStyle/>
        <a:p>
          <a:endParaRPr lang="de-DE"/>
        </a:p>
      </dgm:t>
    </dgm:pt>
    <dgm:pt modelId="{74027A0D-6CB2-44CB-8FDB-CC4F8A82387F}" type="sibTrans" cxnId="{DE1A86E4-8A4E-4EC3-AA21-85C12CB9B1BD}">
      <dgm:prSet/>
      <dgm:spPr/>
      <dgm:t>
        <a:bodyPr/>
        <a:lstStyle/>
        <a:p>
          <a:endParaRPr lang="de-DE"/>
        </a:p>
      </dgm:t>
    </dgm:pt>
    <dgm:pt modelId="{3AA9DBB3-F2D8-4059-8C2B-7EE2FC5A22F9}" type="pres">
      <dgm:prSet presAssocID="{48CC0014-DB05-4293-8871-86CE6274A47E}" presName="Name0" presStyleCnt="0">
        <dgm:presLayoutVars>
          <dgm:dir/>
          <dgm:animLvl val="lvl"/>
          <dgm:resizeHandles val="exact"/>
        </dgm:presLayoutVars>
      </dgm:prSet>
      <dgm:spPr/>
    </dgm:pt>
    <dgm:pt modelId="{FA1ED82C-6719-46F5-835E-37E05FEFFE7B}" type="pres">
      <dgm:prSet presAssocID="{4DDEEB81-C756-4FD9-B1C1-DF3590E6AE3C}" presName="linNode" presStyleCnt="0"/>
      <dgm:spPr/>
    </dgm:pt>
    <dgm:pt modelId="{E9F2F059-6E79-4033-9A3F-C56A8B218FC6}" type="pres">
      <dgm:prSet presAssocID="{4DDEEB81-C756-4FD9-B1C1-DF3590E6AE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D5667C-2CFB-48CC-9622-CE3D810B5AC1}" type="pres">
      <dgm:prSet presAssocID="{4DDEEB81-C756-4FD9-B1C1-DF3590E6AE3C}" presName="descendantText" presStyleLbl="alignAccFollowNode1" presStyleIdx="0" presStyleCnt="3" custScaleY="123903">
        <dgm:presLayoutVars>
          <dgm:bulletEnabled val="1"/>
        </dgm:presLayoutVars>
      </dgm:prSet>
      <dgm:spPr/>
    </dgm:pt>
    <dgm:pt modelId="{F9DAA006-1A02-4670-AC78-2AB0D3206058}" type="pres">
      <dgm:prSet presAssocID="{1EDA337E-54C8-4788-8838-E4D98EAD449E}" presName="sp" presStyleCnt="0"/>
      <dgm:spPr/>
    </dgm:pt>
    <dgm:pt modelId="{837E766C-C740-4B2F-93E2-F3A68334E2D3}" type="pres">
      <dgm:prSet presAssocID="{42293B5E-F198-4AD8-8A4D-6B1DC7BD8C86}" presName="linNode" presStyleCnt="0"/>
      <dgm:spPr/>
    </dgm:pt>
    <dgm:pt modelId="{CB4C59A3-99CF-4B74-B1E4-10E3881ED5F9}" type="pres">
      <dgm:prSet presAssocID="{42293B5E-F198-4AD8-8A4D-6B1DC7BD8C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B81F48D-85E9-424E-8A1C-91B1FD2C0DE1}" type="pres">
      <dgm:prSet presAssocID="{42293B5E-F198-4AD8-8A4D-6B1DC7BD8C86}" presName="descendantText" presStyleLbl="alignAccFollowNode1" presStyleIdx="1" presStyleCnt="3">
        <dgm:presLayoutVars>
          <dgm:bulletEnabled val="1"/>
        </dgm:presLayoutVars>
      </dgm:prSet>
      <dgm:spPr/>
    </dgm:pt>
    <dgm:pt modelId="{11ECD121-3D15-4C4D-A4C6-06A3043A485A}" type="pres">
      <dgm:prSet presAssocID="{B5F0511B-98DC-4B60-844F-BB13F3A8A608}" presName="sp" presStyleCnt="0"/>
      <dgm:spPr/>
    </dgm:pt>
    <dgm:pt modelId="{05624725-143C-42C4-8B0C-89653378E46D}" type="pres">
      <dgm:prSet presAssocID="{34CE46D8-6882-4952-AB3B-CA5579BB1086}" presName="linNode" presStyleCnt="0"/>
      <dgm:spPr/>
    </dgm:pt>
    <dgm:pt modelId="{A40C8BBC-A3CD-4521-9592-27378EB3C18A}" type="pres">
      <dgm:prSet presAssocID="{34CE46D8-6882-4952-AB3B-CA5579BB108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E999549-C142-4D97-B77D-91CD4FB8F497}" type="pres">
      <dgm:prSet presAssocID="{34CE46D8-6882-4952-AB3B-CA5579BB108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195DF17-5666-442E-B70C-A19A0D9EA838}" srcId="{48CC0014-DB05-4293-8871-86CE6274A47E}" destId="{42293B5E-F198-4AD8-8A4D-6B1DC7BD8C86}" srcOrd="1" destOrd="0" parTransId="{62FBB38A-5274-418B-B45D-00096BFB1A64}" sibTransId="{B5F0511B-98DC-4B60-844F-BB13F3A8A608}"/>
    <dgm:cxn modelId="{2084D11A-E791-4578-9FC1-B6E12126C6B6}" srcId="{4DDEEB81-C756-4FD9-B1C1-DF3590E6AE3C}" destId="{5BD01820-51C0-44C4-A932-54EE7D8C1149}" srcOrd="4" destOrd="0" parTransId="{D3066F99-DEB2-4490-9DE0-75B66DC3B878}" sibTransId="{42C4DD10-B913-4B46-80A7-03FE06F213D7}"/>
    <dgm:cxn modelId="{36BC441B-9A8C-4DDA-B2F3-89AFF97B0921}" srcId="{4DDEEB81-C756-4FD9-B1C1-DF3590E6AE3C}" destId="{9CAD5CF5-34EE-4FB9-983E-0047329ED465}" srcOrd="5" destOrd="0" parTransId="{1F11B83A-3A50-4430-BDA6-C39B1F32E0A6}" sibTransId="{22570287-2B3A-433E-A239-3125C68CAC30}"/>
    <dgm:cxn modelId="{4C171B24-07AB-4E59-AE1B-581EB5E523C5}" type="presOf" srcId="{42293B5E-F198-4AD8-8A4D-6B1DC7BD8C86}" destId="{CB4C59A3-99CF-4B74-B1E4-10E3881ED5F9}" srcOrd="0" destOrd="0" presId="urn:microsoft.com/office/officeart/2005/8/layout/vList5"/>
    <dgm:cxn modelId="{5BB3342B-96BD-4136-98CB-99D310ABF4EC}" type="presOf" srcId="{F3514739-CA3B-4C0A-A9C5-008BAD362752}" destId="{B1D5667C-2CFB-48CC-9622-CE3D810B5AC1}" srcOrd="0" destOrd="0" presId="urn:microsoft.com/office/officeart/2005/8/layout/vList5"/>
    <dgm:cxn modelId="{1978D85C-0464-44B7-A7F9-7FB4D25064C9}" srcId="{34CE46D8-6882-4952-AB3B-CA5579BB1086}" destId="{3C32D9B5-2DC3-46D7-84E2-F72EBCB13E4E}" srcOrd="0" destOrd="0" parTransId="{5A897B62-CB83-4FF7-8167-CA8CD7F8AACF}" sibTransId="{2F6C2507-D585-4E62-A684-EC50A8F10DEC}"/>
    <dgm:cxn modelId="{70CED163-65C0-42C0-B800-73AC0B85E927}" srcId="{48CC0014-DB05-4293-8871-86CE6274A47E}" destId="{34CE46D8-6882-4952-AB3B-CA5579BB1086}" srcOrd="2" destOrd="0" parTransId="{A4B9AB17-1203-4A81-8BAD-84BF31C38681}" sibTransId="{38E55ECB-5887-41F8-B957-BF2C2896902B}"/>
    <dgm:cxn modelId="{77DC4F7C-81A5-4469-B428-3EFC63D5E05A}" type="presOf" srcId="{9673B397-08F6-4043-983D-ADE93DB33F3C}" destId="{B1D5667C-2CFB-48CC-9622-CE3D810B5AC1}" srcOrd="0" destOrd="3" presId="urn:microsoft.com/office/officeart/2005/8/layout/vList5"/>
    <dgm:cxn modelId="{74946785-1803-4D3A-8AFC-4A9EDE8A30C5}" srcId="{34CE46D8-6882-4952-AB3B-CA5579BB1086}" destId="{029255DA-8169-4777-936B-787F4F89AED2}" srcOrd="1" destOrd="0" parTransId="{ADFC0C72-EBB9-4A67-96CC-17FD6205C0AE}" sibTransId="{FDB034EA-DDFB-4285-93F4-0428DAB98FC3}"/>
    <dgm:cxn modelId="{4419108B-67D1-4690-AC48-36C32C6D9E65}" type="presOf" srcId="{48CC0014-DB05-4293-8871-86CE6274A47E}" destId="{3AA9DBB3-F2D8-4059-8C2B-7EE2FC5A22F9}" srcOrd="0" destOrd="0" presId="urn:microsoft.com/office/officeart/2005/8/layout/vList5"/>
    <dgm:cxn modelId="{704F6C93-92F9-43D8-AF47-2192B9E2F351}" type="presOf" srcId="{EB6A9E3D-B3D1-4525-BB47-E2E7817ECC76}" destId="{B1D5667C-2CFB-48CC-9622-CE3D810B5AC1}" srcOrd="0" destOrd="1" presId="urn:microsoft.com/office/officeart/2005/8/layout/vList5"/>
    <dgm:cxn modelId="{B4DC049A-35DB-4B84-A837-78330C5AD219}" type="presOf" srcId="{9CAD5CF5-34EE-4FB9-983E-0047329ED465}" destId="{B1D5667C-2CFB-48CC-9622-CE3D810B5AC1}" srcOrd="0" destOrd="5" presId="urn:microsoft.com/office/officeart/2005/8/layout/vList5"/>
    <dgm:cxn modelId="{1EFCD8A0-6106-4DAD-9683-137D332C683C}" srcId="{4DDEEB81-C756-4FD9-B1C1-DF3590E6AE3C}" destId="{0985C3AE-45F6-4F0A-A1F5-795506D0A136}" srcOrd="2" destOrd="0" parTransId="{795C0BD9-0187-4BA0-B0E4-71C51AA679E5}" sibTransId="{CA44896F-0F05-48DB-B3DD-2EA9B63B739C}"/>
    <dgm:cxn modelId="{EDA25BB6-B1CE-4649-8C62-3B3283C4546C}" type="presOf" srcId="{5BD01820-51C0-44C4-A932-54EE7D8C1149}" destId="{B1D5667C-2CFB-48CC-9622-CE3D810B5AC1}" srcOrd="0" destOrd="4" presId="urn:microsoft.com/office/officeart/2005/8/layout/vList5"/>
    <dgm:cxn modelId="{7DD362B8-C623-4A7A-B5E5-3F42D01C3F5D}" srcId="{42293B5E-F198-4AD8-8A4D-6B1DC7BD8C86}" destId="{8C458973-49E2-4597-B39E-F089167F0576}" srcOrd="0" destOrd="0" parTransId="{D85DE955-1EA5-485C-8632-185457E7400C}" sibTransId="{A2757C54-C5DE-409B-BEEC-B93369E82D8D}"/>
    <dgm:cxn modelId="{40C523BB-ABB0-4777-AEBD-4BAEA67C9A6B}" srcId="{42293B5E-F198-4AD8-8A4D-6B1DC7BD8C86}" destId="{E167D057-BFDC-4A45-8CC9-A51344CDBDD6}" srcOrd="2" destOrd="0" parTransId="{FEF35547-0ED1-4819-8711-3022FB0EEBF7}" sibTransId="{31473488-68C8-472C-999D-E5E10A93ED43}"/>
    <dgm:cxn modelId="{A6A582BF-90A2-4A99-8642-E707722E665A}" type="presOf" srcId="{4DDEEB81-C756-4FD9-B1C1-DF3590E6AE3C}" destId="{E9F2F059-6E79-4033-9A3F-C56A8B218FC6}" srcOrd="0" destOrd="0" presId="urn:microsoft.com/office/officeart/2005/8/layout/vList5"/>
    <dgm:cxn modelId="{927FD9C1-A9FC-4161-BE01-6713D56F5599}" srcId="{48CC0014-DB05-4293-8871-86CE6274A47E}" destId="{4DDEEB81-C756-4FD9-B1C1-DF3590E6AE3C}" srcOrd="0" destOrd="0" parTransId="{E073F0C3-36C3-496D-A1DF-5309AED6655E}" sibTransId="{1EDA337E-54C8-4788-8838-E4D98EAD449E}"/>
    <dgm:cxn modelId="{8BA1AFC3-0E2B-4269-97AF-1D4CBAF53DC4}" srcId="{4DDEEB81-C756-4FD9-B1C1-DF3590E6AE3C}" destId="{9673B397-08F6-4043-983D-ADE93DB33F3C}" srcOrd="3" destOrd="0" parTransId="{E339C15F-00CA-4938-AB1E-13651EFF85D2}" sibTransId="{5E18D1D0-0681-4BD2-8A9C-CB824FB811E8}"/>
    <dgm:cxn modelId="{BF2F4EDC-BF47-4A4A-A702-1C66F98E9EEF}" type="presOf" srcId="{11CDD2E4-532F-4EDE-B860-33C3439D1C5B}" destId="{AB81F48D-85E9-424E-8A1C-91B1FD2C0DE1}" srcOrd="0" destOrd="1" presId="urn:microsoft.com/office/officeart/2005/8/layout/vList5"/>
    <dgm:cxn modelId="{055F64DD-D078-46EF-9CFB-FB5F4A963BC9}" type="presOf" srcId="{E167D057-BFDC-4A45-8CC9-A51344CDBDD6}" destId="{AB81F48D-85E9-424E-8A1C-91B1FD2C0DE1}" srcOrd="0" destOrd="2" presId="urn:microsoft.com/office/officeart/2005/8/layout/vList5"/>
    <dgm:cxn modelId="{FD0EC7DD-7168-4EBA-91A1-02894398B97A}" type="presOf" srcId="{0985C3AE-45F6-4F0A-A1F5-795506D0A136}" destId="{B1D5667C-2CFB-48CC-9622-CE3D810B5AC1}" srcOrd="0" destOrd="2" presId="urn:microsoft.com/office/officeart/2005/8/layout/vList5"/>
    <dgm:cxn modelId="{DE1A86E4-8A4E-4EC3-AA21-85C12CB9B1BD}" srcId="{4DDEEB81-C756-4FD9-B1C1-DF3590E6AE3C}" destId="{F3514739-CA3B-4C0A-A9C5-008BAD362752}" srcOrd="0" destOrd="0" parTransId="{FBA7EC0F-6CAA-47B0-9F2C-84867F11DB76}" sibTransId="{74027A0D-6CB2-44CB-8FDB-CC4F8A82387F}"/>
    <dgm:cxn modelId="{789BDEE4-430E-476F-A31F-3FCD91A832F7}" srcId="{4DDEEB81-C756-4FD9-B1C1-DF3590E6AE3C}" destId="{EB6A9E3D-B3D1-4525-BB47-E2E7817ECC76}" srcOrd="1" destOrd="0" parTransId="{A30D6674-D779-4394-8913-05E73DC887C6}" sibTransId="{31099960-C89C-4D4A-BC68-25F217C05AC5}"/>
    <dgm:cxn modelId="{5BCAD3E5-7A93-46D6-BCA4-C1EB52558CD3}" type="presOf" srcId="{8C458973-49E2-4597-B39E-F089167F0576}" destId="{AB81F48D-85E9-424E-8A1C-91B1FD2C0DE1}" srcOrd="0" destOrd="0" presId="urn:microsoft.com/office/officeart/2005/8/layout/vList5"/>
    <dgm:cxn modelId="{3BA0D3EE-2FF2-4805-9899-537235487A0F}" type="presOf" srcId="{3C32D9B5-2DC3-46D7-84E2-F72EBCB13E4E}" destId="{BE999549-C142-4D97-B77D-91CD4FB8F497}" srcOrd="0" destOrd="0" presId="urn:microsoft.com/office/officeart/2005/8/layout/vList5"/>
    <dgm:cxn modelId="{55625BF3-62C1-4A69-9083-E96CB09764A5}" type="presOf" srcId="{029255DA-8169-4777-936B-787F4F89AED2}" destId="{BE999549-C142-4D97-B77D-91CD4FB8F497}" srcOrd="0" destOrd="1" presId="urn:microsoft.com/office/officeart/2005/8/layout/vList5"/>
    <dgm:cxn modelId="{402343F5-6CC9-4C8A-8CF5-5066EC8B8E59}" srcId="{42293B5E-F198-4AD8-8A4D-6B1DC7BD8C86}" destId="{11CDD2E4-532F-4EDE-B860-33C3439D1C5B}" srcOrd="1" destOrd="0" parTransId="{A38AF85F-2396-4C2E-96DD-F2D46DA0011B}" sibTransId="{5079AF00-4A1A-40F3-A82B-AF0F3E56EEB5}"/>
    <dgm:cxn modelId="{CAFEC7FA-CD54-4A05-AB2E-9F5E7F4D19DE}" type="presOf" srcId="{34CE46D8-6882-4952-AB3B-CA5579BB1086}" destId="{A40C8BBC-A3CD-4521-9592-27378EB3C18A}" srcOrd="0" destOrd="0" presId="urn:microsoft.com/office/officeart/2005/8/layout/vList5"/>
    <dgm:cxn modelId="{F937C849-07E4-4799-860F-EDA23F87FE34}" type="presParOf" srcId="{3AA9DBB3-F2D8-4059-8C2B-7EE2FC5A22F9}" destId="{FA1ED82C-6719-46F5-835E-37E05FEFFE7B}" srcOrd="0" destOrd="0" presId="urn:microsoft.com/office/officeart/2005/8/layout/vList5"/>
    <dgm:cxn modelId="{08ED973D-10D6-4F05-8631-A765C32B2661}" type="presParOf" srcId="{FA1ED82C-6719-46F5-835E-37E05FEFFE7B}" destId="{E9F2F059-6E79-4033-9A3F-C56A8B218FC6}" srcOrd="0" destOrd="0" presId="urn:microsoft.com/office/officeart/2005/8/layout/vList5"/>
    <dgm:cxn modelId="{E2BE432D-89B4-4658-B51E-C654A7054071}" type="presParOf" srcId="{FA1ED82C-6719-46F5-835E-37E05FEFFE7B}" destId="{B1D5667C-2CFB-48CC-9622-CE3D810B5AC1}" srcOrd="1" destOrd="0" presId="urn:microsoft.com/office/officeart/2005/8/layout/vList5"/>
    <dgm:cxn modelId="{ACEA6666-3DCF-4D8C-B64E-14C332EDCE03}" type="presParOf" srcId="{3AA9DBB3-F2D8-4059-8C2B-7EE2FC5A22F9}" destId="{F9DAA006-1A02-4670-AC78-2AB0D3206058}" srcOrd="1" destOrd="0" presId="urn:microsoft.com/office/officeart/2005/8/layout/vList5"/>
    <dgm:cxn modelId="{0D42DB0D-50E8-4811-BCE5-91B879DEA45F}" type="presParOf" srcId="{3AA9DBB3-F2D8-4059-8C2B-7EE2FC5A22F9}" destId="{837E766C-C740-4B2F-93E2-F3A68334E2D3}" srcOrd="2" destOrd="0" presId="urn:microsoft.com/office/officeart/2005/8/layout/vList5"/>
    <dgm:cxn modelId="{2340B114-CDBE-4C26-8067-1B6BC783DEB6}" type="presParOf" srcId="{837E766C-C740-4B2F-93E2-F3A68334E2D3}" destId="{CB4C59A3-99CF-4B74-B1E4-10E3881ED5F9}" srcOrd="0" destOrd="0" presId="urn:microsoft.com/office/officeart/2005/8/layout/vList5"/>
    <dgm:cxn modelId="{3B1A9C28-F992-47B8-8C3C-B0DEEACC6BF3}" type="presParOf" srcId="{837E766C-C740-4B2F-93E2-F3A68334E2D3}" destId="{AB81F48D-85E9-424E-8A1C-91B1FD2C0DE1}" srcOrd="1" destOrd="0" presId="urn:microsoft.com/office/officeart/2005/8/layout/vList5"/>
    <dgm:cxn modelId="{0402EFE8-6F62-4E29-AF6C-8AA465FD47BF}" type="presParOf" srcId="{3AA9DBB3-F2D8-4059-8C2B-7EE2FC5A22F9}" destId="{11ECD121-3D15-4C4D-A4C6-06A3043A485A}" srcOrd="3" destOrd="0" presId="urn:microsoft.com/office/officeart/2005/8/layout/vList5"/>
    <dgm:cxn modelId="{03D6A5B4-BC1E-482A-958D-D27505154157}" type="presParOf" srcId="{3AA9DBB3-F2D8-4059-8C2B-7EE2FC5A22F9}" destId="{05624725-143C-42C4-8B0C-89653378E46D}" srcOrd="4" destOrd="0" presId="urn:microsoft.com/office/officeart/2005/8/layout/vList5"/>
    <dgm:cxn modelId="{CD5529AA-4059-4E19-B414-C9F4244A0BD4}" type="presParOf" srcId="{05624725-143C-42C4-8B0C-89653378E46D}" destId="{A40C8BBC-A3CD-4521-9592-27378EB3C18A}" srcOrd="0" destOrd="0" presId="urn:microsoft.com/office/officeart/2005/8/layout/vList5"/>
    <dgm:cxn modelId="{6705AD9C-6432-4BBC-998E-2A40388B724D}" type="presParOf" srcId="{05624725-143C-42C4-8B0C-89653378E46D}" destId="{BE999549-C142-4D97-B77D-91CD4FB8F4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A812B-596E-4AE9-AA88-627B66A8AFE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de-DE"/>
        </a:p>
      </dgm:t>
    </dgm:pt>
    <dgm:pt modelId="{B2B9D777-AF80-421D-AF9A-29AB1D803785}" type="pres">
      <dgm:prSet presAssocID="{58AA812B-596E-4AE9-AA88-627B66A8AFE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B9AEAE4-90DF-4E20-8BED-01C0BA186894}" type="presOf" srcId="{58AA812B-596E-4AE9-AA88-627B66A8AFE8}" destId="{B2B9D777-AF80-421D-AF9A-29AB1D8037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00C9B-15B8-4246-946D-85FD53D9816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D43F4DB-8D37-4459-A52A-50E25BD35690}">
      <dgm:prSet phldrT="[Text]"/>
      <dgm:spPr>
        <a:solidFill>
          <a:schemeClr val="accent6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de-DE" b="1" dirty="0">
              <a:solidFill>
                <a:schemeClr val="tx1"/>
              </a:solidFill>
              <a:latin typeface="Maven Pro" panose="02000000000000000000" pitchFamily="2" charset="0"/>
            </a:rPr>
            <a:t>Leistungskurse (LK) </a:t>
          </a:r>
        </a:p>
        <a:p>
          <a:r>
            <a:rPr lang="de-DE" b="1" dirty="0">
              <a:solidFill>
                <a:schemeClr val="tx1"/>
              </a:solidFill>
              <a:latin typeface="Maven Pro" panose="02000000000000000000" pitchFamily="2" charset="0"/>
            </a:rPr>
            <a:t>wählen</a:t>
          </a:r>
        </a:p>
      </dgm:t>
    </dgm:pt>
    <dgm:pt modelId="{41326542-3335-4890-A3C2-A1B682A7D9F8}" type="parTrans" cxnId="{F6D630FF-246E-4A99-B481-60D352B68089}">
      <dgm:prSet/>
      <dgm:spPr/>
      <dgm:t>
        <a:bodyPr/>
        <a:lstStyle/>
        <a:p>
          <a:endParaRPr lang="de-DE"/>
        </a:p>
      </dgm:t>
    </dgm:pt>
    <dgm:pt modelId="{DA1792D8-1305-4541-B62A-6B2ED8468645}" type="sibTrans" cxnId="{F6D630FF-246E-4A99-B481-60D352B68089}">
      <dgm:prSet/>
      <dgm:spPr/>
      <dgm:t>
        <a:bodyPr/>
        <a:lstStyle/>
        <a:p>
          <a:endParaRPr lang="de-DE"/>
        </a:p>
      </dgm:t>
    </dgm:pt>
    <dgm:pt modelId="{D9C25571-240D-4219-9B04-EAA073FDA8CC}">
      <dgm:prSet phldrT="[Text]"/>
      <dgm:spPr>
        <a:solidFill>
          <a:schemeClr val="accent6">
            <a:lumMod val="40000"/>
            <a:lumOff val="60000"/>
            <a:alpha val="7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de-DE" b="1" dirty="0">
              <a:solidFill>
                <a:schemeClr val="tx1"/>
              </a:solidFill>
              <a:latin typeface="Maven Pro" panose="02000000000000000000" pitchFamily="2" charset="0"/>
            </a:rPr>
            <a:t>LK 1</a:t>
          </a:r>
        </a:p>
        <a:p>
          <a:r>
            <a:rPr lang="de-DE" dirty="0">
              <a:solidFill>
                <a:schemeClr val="tx1"/>
              </a:solidFill>
              <a:latin typeface="Maven Pro" panose="02000000000000000000" pitchFamily="2" charset="0"/>
            </a:rPr>
            <a:t>Fortgeführte Fremdsprache, Naturwissenschaft, Mathematik</a:t>
          </a:r>
        </a:p>
      </dgm:t>
    </dgm:pt>
    <dgm:pt modelId="{4B5857E2-B22D-4A9E-9DEE-58649E28FA71}" type="parTrans" cxnId="{B63B8465-A91E-4B68-ABE6-BCF2D0E6F078}">
      <dgm:prSet/>
      <dgm:spPr/>
      <dgm:t>
        <a:bodyPr/>
        <a:lstStyle/>
        <a:p>
          <a:endParaRPr lang="de-DE"/>
        </a:p>
      </dgm:t>
    </dgm:pt>
    <dgm:pt modelId="{39BF19A8-AE7B-4F71-87E7-C41CDF33B51D}" type="sibTrans" cxnId="{B63B8465-A91E-4B68-ABE6-BCF2D0E6F078}">
      <dgm:prSet/>
      <dgm:spPr/>
      <dgm:t>
        <a:bodyPr/>
        <a:lstStyle/>
        <a:p>
          <a:endParaRPr lang="de-DE"/>
        </a:p>
      </dgm:t>
    </dgm:pt>
    <dgm:pt modelId="{E7CC47F4-228E-4EFB-A04C-AF32D2DB2815}">
      <dgm:prSet phldrT="[Text]"/>
      <dgm:spPr/>
      <dgm:t>
        <a:bodyPr/>
        <a:lstStyle/>
        <a:p>
          <a:r>
            <a:rPr lang="de-DE" b="1" dirty="0">
              <a:solidFill>
                <a:schemeClr val="tx1"/>
              </a:solidFill>
              <a:latin typeface="Maven Pro" panose="02000000000000000000" pitchFamily="2" charset="0"/>
            </a:rPr>
            <a:t>LK 2</a:t>
          </a:r>
        </a:p>
        <a:p>
          <a:r>
            <a:rPr lang="de-DE" dirty="0">
              <a:solidFill>
                <a:schemeClr val="tx1"/>
              </a:solidFill>
              <a:latin typeface="Maven Pro" panose="02000000000000000000" pitchFamily="2" charset="0"/>
            </a:rPr>
            <a:t>Aus dem Angebot der Schule frei wählbar</a:t>
          </a:r>
        </a:p>
      </dgm:t>
    </dgm:pt>
    <dgm:pt modelId="{01E9B65A-2D83-4C68-A980-4AD6B3B31480}" type="parTrans" cxnId="{57DBECEE-D541-4DEB-9FC2-B1589F013F21}">
      <dgm:prSet/>
      <dgm:spPr/>
      <dgm:t>
        <a:bodyPr/>
        <a:lstStyle/>
        <a:p>
          <a:endParaRPr lang="de-DE"/>
        </a:p>
      </dgm:t>
    </dgm:pt>
    <dgm:pt modelId="{7F21ECC5-746A-4C71-BAC2-7A5991EA95D7}" type="sibTrans" cxnId="{57DBECEE-D541-4DEB-9FC2-B1589F013F21}">
      <dgm:prSet/>
      <dgm:spPr/>
      <dgm:t>
        <a:bodyPr/>
        <a:lstStyle/>
        <a:p>
          <a:endParaRPr lang="de-DE"/>
        </a:p>
      </dgm:t>
    </dgm:pt>
    <dgm:pt modelId="{A5EE7E4C-13CA-4625-A57E-E30F2F3185E8}" type="pres">
      <dgm:prSet presAssocID="{72800C9B-15B8-4246-946D-85FD53D9816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731A0C-9E84-41E5-B96C-1D02C9DB7501}" type="pres">
      <dgm:prSet presAssocID="{FD43F4DB-8D37-4459-A52A-50E25BD35690}" presName="root1" presStyleCnt="0"/>
      <dgm:spPr/>
    </dgm:pt>
    <dgm:pt modelId="{715BDB78-D4AA-4D8E-A795-784E37FF94E4}" type="pres">
      <dgm:prSet presAssocID="{FD43F4DB-8D37-4459-A52A-50E25BD35690}" presName="LevelOneTextNode" presStyleLbl="node0" presStyleIdx="0" presStyleCnt="1">
        <dgm:presLayoutVars>
          <dgm:chPref val="3"/>
        </dgm:presLayoutVars>
      </dgm:prSet>
      <dgm:spPr/>
    </dgm:pt>
    <dgm:pt modelId="{309AF4DD-7A5D-4111-9E44-8D2E5571B453}" type="pres">
      <dgm:prSet presAssocID="{FD43F4DB-8D37-4459-A52A-50E25BD35690}" presName="level2hierChild" presStyleCnt="0"/>
      <dgm:spPr/>
    </dgm:pt>
    <dgm:pt modelId="{5EC2D05D-B29E-4ADB-A99B-1AEAABE05329}" type="pres">
      <dgm:prSet presAssocID="{4B5857E2-B22D-4A9E-9DEE-58649E28FA71}" presName="conn2-1" presStyleLbl="parChTrans1D2" presStyleIdx="0" presStyleCnt="2"/>
      <dgm:spPr/>
    </dgm:pt>
    <dgm:pt modelId="{863CFC6E-CE5E-483C-8902-BDF62EC286BB}" type="pres">
      <dgm:prSet presAssocID="{4B5857E2-B22D-4A9E-9DEE-58649E28FA71}" presName="connTx" presStyleLbl="parChTrans1D2" presStyleIdx="0" presStyleCnt="2"/>
      <dgm:spPr/>
    </dgm:pt>
    <dgm:pt modelId="{FC96485F-D7B4-499E-9AAC-D501F6D0D403}" type="pres">
      <dgm:prSet presAssocID="{D9C25571-240D-4219-9B04-EAA073FDA8CC}" presName="root2" presStyleCnt="0"/>
      <dgm:spPr/>
    </dgm:pt>
    <dgm:pt modelId="{4AEF36CF-1DAF-4CAC-873E-0DD35492FA7D}" type="pres">
      <dgm:prSet presAssocID="{D9C25571-240D-4219-9B04-EAA073FDA8CC}" presName="LevelTwoTextNode" presStyleLbl="node2" presStyleIdx="0" presStyleCnt="2" custScaleY="217697">
        <dgm:presLayoutVars>
          <dgm:chPref val="3"/>
        </dgm:presLayoutVars>
      </dgm:prSet>
      <dgm:spPr/>
    </dgm:pt>
    <dgm:pt modelId="{FA5BCC33-95B3-4CF9-B7AF-E6ACA3FCEAC8}" type="pres">
      <dgm:prSet presAssocID="{D9C25571-240D-4219-9B04-EAA073FDA8CC}" presName="level3hierChild" presStyleCnt="0"/>
      <dgm:spPr/>
    </dgm:pt>
    <dgm:pt modelId="{8B8DAB31-990A-4073-A8CC-8732CAB85601}" type="pres">
      <dgm:prSet presAssocID="{01E9B65A-2D83-4C68-A980-4AD6B3B31480}" presName="conn2-1" presStyleLbl="parChTrans1D2" presStyleIdx="1" presStyleCnt="2"/>
      <dgm:spPr/>
    </dgm:pt>
    <dgm:pt modelId="{9C83A3C5-65BD-4572-9739-17E68B20C712}" type="pres">
      <dgm:prSet presAssocID="{01E9B65A-2D83-4C68-A980-4AD6B3B31480}" presName="connTx" presStyleLbl="parChTrans1D2" presStyleIdx="1" presStyleCnt="2"/>
      <dgm:spPr/>
    </dgm:pt>
    <dgm:pt modelId="{6FC8501C-3732-4060-9122-35CA136E8445}" type="pres">
      <dgm:prSet presAssocID="{E7CC47F4-228E-4EFB-A04C-AF32D2DB2815}" presName="root2" presStyleCnt="0"/>
      <dgm:spPr/>
    </dgm:pt>
    <dgm:pt modelId="{F69FDD62-0E3C-48D1-8AA2-B3013B1ADAC8}" type="pres">
      <dgm:prSet presAssocID="{E7CC47F4-228E-4EFB-A04C-AF32D2DB2815}" presName="LevelTwoTextNode" presStyleLbl="node2" presStyleIdx="1" presStyleCnt="2" custScaleY="230482">
        <dgm:presLayoutVars>
          <dgm:chPref val="3"/>
        </dgm:presLayoutVars>
      </dgm:prSet>
      <dgm:spPr/>
    </dgm:pt>
    <dgm:pt modelId="{E4159F57-91A5-4DDA-A105-0F05454AD97B}" type="pres">
      <dgm:prSet presAssocID="{E7CC47F4-228E-4EFB-A04C-AF32D2DB2815}" presName="level3hierChild" presStyleCnt="0"/>
      <dgm:spPr/>
    </dgm:pt>
  </dgm:ptLst>
  <dgm:cxnLst>
    <dgm:cxn modelId="{EA831B01-443F-496F-945A-E1D4FC3398E6}" type="presOf" srcId="{01E9B65A-2D83-4C68-A980-4AD6B3B31480}" destId="{8B8DAB31-990A-4073-A8CC-8732CAB85601}" srcOrd="0" destOrd="0" presId="urn:microsoft.com/office/officeart/2008/layout/HorizontalMultiLevelHierarchy"/>
    <dgm:cxn modelId="{10CA870D-0A32-4EFE-B1B8-43E93D2138A9}" type="presOf" srcId="{01E9B65A-2D83-4C68-A980-4AD6B3B31480}" destId="{9C83A3C5-65BD-4572-9739-17E68B20C712}" srcOrd="1" destOrd="0" presId="urn:microsoft.com/office/officeart/2008/layout/HorizontalMultiLevelHierarchy"/>
    <dgm:cxn modelId="{BE597F41-C6A2-445E-A59E-79538F99A02D}" type="presOf" srcId="{FD43F4DB-8D37-4459-A52A-50E25BD35690}" destId="{715BDB78-D4AA-4D8E-A795-784E37FF94E4}" srcOrd="0" destOrd="0" presId="urn:microsoft.com/office/officeart/2008/layout/HorizontalMultiLevelHierarchy"/>
    <dgm:cxn modelId="{B63B8465-A91E-4B68-ABE6-BCF2D0E6F078}" srcId="{FD43F4DB-8D37-4459-A52A-50E25BD35690}" destId="{D9C25571-240D-4219-9B04-EAA073FDA8CC}" srcOrd="0" destOrd="0" parTransId="{4B5857E2-B22D-4A9E-9DEE-58649E28FA71}" sibTransId="{39BF19A8-AE7B-4F71-87E7-C41CDF33B51D}"/>
    <dgm:cxn modelId="{F1691749-8DA4-4994-A5CA-B4964D371B88}" type="presOf" srcId="{72800C9B-15B8-4246-946D-85FD53D98164}" destId="{A5EE7E4C-13CA-4625-A57E-E30F2F3185E8}" srcOrd="0" destOrd="0" presId="urn:microsoft.com/office/officeart/2008/layout/HorizontalMultiLevelHierarchy"/>
    <dgm:cxn modelId="{C4159F50-A89F-45F6-A306-FDA547779F77}" type="presOf" srcId="{D9C25571-240D-4219-9B04-EAA073FDA8CC}" destId="{4AEF36CF-1DAF-4CAC-873E-0DD35492FA7D}" srcOrd="0" destOrd="0" presId="urn:microsoft.com/office/officeart/2008/layout/HorizontalMultiLevelHierarchy"/>
    <dgm:cxn modelId="{7171C770-755E-40F1-B76A-94357A4AAD5E}" type="presOf" srcId="{4B5857E2-B22D-4A9E-9DEE-58649E28FA71}" destId="{863CFC6E-CE5E-483C-8902-BDF62EC286BB}" srcOrd="1" destOrd="0" presId="urn:microsoft.com/office/officeart/2008/layout/HorizontalMultiLevelHierarchy"/>
    <dgm:cxn modelId="{F6B5E57F-1F09-4878-BE50-A2E3BBDE1E03}" type="presOf" srcId="{E7CC47F4-228E-4EFB-A04C-AF32D2DB2815}" destId="{F69FDD62-0E3C-48D1-8AA2-B3013B1ADAC8}" srcOrd="0" destOrd="0" presId="urn:microsoft.com/office/officeart/2008/layout/HorizontalMultiLevelHierarchy"/>
    <dgm:cxn modelId="{91ECD1B8-D52E-46B4-BF6D-314E8803AAD0}" type="presOf" srcId="{4B5857E2-B22D-4A9E-9DEE-58649E28FA71}" destId="{5EC2D05D-B29E-4ADB-A99B-1AEAABE05329}" srcOrd="0" destOrd="0" presId="urn:microsoft.com/office/officeart/2008/layout/HorizontalMultiLevelHierarchy"/>
    <dgm:cxn modelId="{57DBECEE-D541-4DEB-9FC2-B1589F013F21}" srcId="{FD43F4DB-8D37-4459-A52A-50E25BD35690}" destId="{E7CC47F4-228E-4EFB-A04C-AF32D2DB2815}" srcOrd="1" destOrd="0" parTransId="{01E9B65A-2D83-4C68-A980-4AD6B3B31480}" sibTransId="{7F21ECC5-746A-4C71-BAC2-7A5991EA95D7}"/>
    <dgm:cxn modelId="{F6D630FF-246E-4A99-B481-60D352B68089}" srcId="{72800C9B-15B8-4246-946D-85FD53D98164}" destId="{FD43F4DB-8D37-4459-A52A-50E25BD35690}" srcOrd="0" destOrd="0" parTransId="{41326542-3335-4890-A3C2-A1B682A7D9F8}" sibTransId="{DA1792D8-1305-4541-B62A-6B2ED8468645}"/>
    <dgm:cxn modelId="{42E8A033-320B-4E07-AA15-02FE05894F0A}" type="presParOf" srcId="{A5EE7E4C-13CA-4625-A57E-E30F2F3185E8}" destId="{C1731A0C-9E84-41E5-B96C-1D02C9DB7501}" srcOrd="0" destOrd="0" presId="urn:microsoft.com/office/officeart/2008/layout/HorizontalMultiLevelHierarchy"/>
    <dgm:cxn modelId="{DAAD9E61-F4F6-43AE-801E-8BF406D955C2}" type="presParOf" srcId="{C1731A0C-9E84-41E5-B96C-1D02C9DB7501}" destId="{715BDB78-D4AA-4D8E-A795-784E37FF94E4}" srcOrd="0" destOrd="0" presId="urn:microsoft.com/office/officeart/2008/layout/HorizontalMultiLevelHierarchy"/>
    <dgm:cxn modelId="{53F91DCD-E7CD-4C1C-9620-50B8992EBC4E}" type="presParOf" srcId="{C1731A0C-9E84-41E5-B96C-1D02C9DB7501}" destId="{309AF4DD-7A5D-4111-9E44-8D2E5571B453}" srcOrd="1" destOrd="0" presId="urn:microsoft.com/office/officeart/2008/layout/HorizontalMultiLevelHierarchy"/>
    <dgm:cxn modelId="{51B4C812-9C0B-4754-B6A8-3DFAE12D3837}" type="presParOf" srcId="{309AF4DD-7A5D-4111-9E44-8D2E5571B453}" destId="{5EC2D05D-B29E-4ADB-A99B-1AEAABE05329}" srcOrd="0" destOrd="0" presId="urn:microsoft.com/office/officeart/2008/layout/HorizontalMultiLevelHierarchy"/>
    <dgm:cxn modelId="{38F0AA5F-52CB-4EDF-94DE-C7E3FE96FE33}" type="presParOf" srcId="{5EC2D05D-B29E-4ADB-A99B-1AEAABE05329}" destId="{863CFC6E-CE5E-483C-8902-BDF62EC286BB}" srcOrd="0" destOrd="0" presId="urn:microsoft.com/office/officeart/2008/layout/HorizontalMultiLevelHierarchy"/>
    <dgm:cxn modelId="{6DC21F3C-F129-4CD2-AB44-AE2A4B12D6E6}" type="presParOf" srcId="{309AF4DD-7A5D-4111-9E44-8D2E5571B453}" destId="{FC96485F-D7B4-499E-9AAC-D501F6D0D403}" srcOrd="1" destOrd="0" presId="urn:microsoft.com/office/officeart/2008/layout/HorizontalMultiLevelHierarchy"/>
    <dgm:cxn modelId="{6A4FCD9B-8946-4BD2-BE30-B867B896AE2E}" type="presParOf" srcId="{FC96485F-D7B4-499E-9AAC-D501F6D0D403}" destId="{4AEF36CF-1DAF-4CAC-873E-0DD35492FA7D}" srcOrd="0" destOrd="0" presId="urn:microsoft.com/office/officeart/2008/layout/HorizontalMultiLevelHierarchy"/>
    <dgm:cxn modelId="{ADC505CD-A778-4019-AD44-12C329AFB852}" type="presParOf" srcId="{FC96485F-D7B4-499E-9AAC-D501F6D0D403}" destId="{FA5BCC33-95B3-4CF9-B7AF-E6ACA3FCEAC8}" srcOrd="1" destOrd="0" presId="urn:microsoft.com/office/officeart/2008/layout/HorizontalMultiLevelHierarchy"/>
    <dgm:cxn modelId="{2CCCEDD3-BB32-4837-8DF1-0F2B889BDA3E}" type="presParOf" srcId="{309AF4DD-7A5D-4111-9E44-8D2E5571B453}" destId="{8B8DAB31-990A-4073-A8CC-8732CAB85601}" srcOrd="2" destOrd="0" presId="urn:microsoft.com/office/officeart/2008/layout/HorizontalMultiLevelHierarchy"/>
    <dgm:cxn modelId="{BE0F1D2A-A756-4DC1-AF66-B7D2F7163C4B}" type="presParOf" srcId="{8B8DAB31-990A-4073-A8CC-8732CAB85601}" destId="{9C83A3C5-65BD-4572-9739-17E68B20C712}" srcOrd="0" destOrd="0" presId="urn:microsoft.com/office/officeart/2008/layout/HorizontalMultiLevelHierarchy"/>
    <dgm:cxn modelId="{0A84D2E2-523C-4766-A8FA-C3A95D7783A3}" type="presParOf" srcId="{309AF4DD-7A5D-4111-9E44-8D2E5571B453}" destId="{6FC8501C-3732-4060-9122-35CA136E8445}" srcOrd="3" destOrd="0" presId="urn:microsoft.com/office/officeart/2008/layout/HorizontalMultiLevelHierarchy"/>
    <dgm:cxn modelId="{E3DE59EB-6E12-420D-90DF-6EB776444FC5}" type="presParOf" srcId="{6FC8501C-3732-4060-9122-35CA136E8445}" destId="{F69FDD62-0E3C-48D1-8AA2-B3013B1ADAC8}" srcOrd="0" destOrd="0" presId="urn:microsoft.com/office/officeart/2008/layout/HorizontalMultiLevelHierarchy"/>
    <dgm:cxn modelId="{A8B63AA5-DF10-416A-A6C3-5D1E7FDAB2FA}" type="presParOf" srcId="{6FC8501C-3732-4060-9122-35CA136E8445}" destId="{E4159F57-91A5-4DDA-A105-0F05454AD9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5667C-2CFB-48CC-9622-CE3D810B5AC1}">
      <dsp:nvSpPr>
        <dsp:cNvPr id="0" name=""/>
        <dsp:cNvSpPr/>
      </dsp:nvSpPr>
      <dsp:spPr>
        <a:xfrm rot="5400000">
          <a:off x="4727183" y="-1917021"/>
          <a:ext cx="1136236" cy="49838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b="1" kern="1200" dirty="0">
            <a:latin typeface="Maven Pro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>
              <a:latin typeface="Maven Pro" pitchFamily="50" charset="0"/>
            </a:rPr>
            <a:t>Deutsch: 3 (4)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>
              <a:latin typeface="Maven Pro" pitchFamily="50" charset="0"/>
            </a:rPr>
            <a:t>1. FS: 3 (4)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1" kern="1200" dirty="0">
              <a:latin typeface="Maven Pro" pitchFamily="50" charset="0"/>
            </a:rPr>
            <a:t>2. FS: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Maven Pro" pitchFamily="50" charset="0"/>
            </a:rPr>
            <a:t>Kunst/Musik: 2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>
            <a:latin typeface="Maven Pro" pitchFamily="50" charset="0"/>
          </a:endParaRPr>
        </a:p>
      </dsp:txBody>
      <dsp:txXfrm rot="-5400000">
        <a:off x="2803395" y="62233"/>
        <a:ext cx="4928347" cy="1025304"/>
      </dsp:txXfrm>
    </dsp:sp>
    <dsp:sp modelId="{E9F2F059-6E79-4033-9A3F-C56A8B218FC6}">
      <dsp:nvSpPr>
        <dsp:cNvPr id="0" name=""/>
        <dsp:cNvSpPr/>
      </dsp:nvSpPr>
      <dsp:spPr>
        <a:xfrm>
          <a:off x="0" y="1736"/>
          <a:ext cx="2803394" cy="1146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Maven Pro" pitchFamily="50" charset="0"/>
            </a:rPr>
            <a:t>I.</a:t>
          </a:r>
        </a:p>
      </dsp:txBody>
      <dsp:txXfrm>
        <a:off x="55958" y="57694"/>
        <a:ext cx="2691478" cy="1034379"/>
      </dsp:txXfrm>
    </dsp:sp>
    <dsp:sp modelId="{AB81F48D-85E9-424E-8A1C-91B1FD2C0DE1}">
      <dsp:nvSpPr>
        <dsp:cNvPr id="0" name=""/>
        <dsp:cNvSpPr/>
      </dsp:nvSpPr>
      <dsp:spPr>
        <a:xfrm rot="5400000">
          <a:off x="4836783" y="-713411"/>
          <a:ext cx="917036" cy="49838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 err="1">
              <a:latin typeface="Maven Pro" pitchFamily="50" charset="0"/>
            </a:rPr>
            <a:t>PoWi</a:t>
          </a:r>
          <a:r>
            <a:rPr lang="de-DE" sz="1700" kern="1200" dirty="0">
              <a:latin typeface="Maven Pro" pitchFamily="50" charset="0"/>
            </a:rPr>
            <a:t>: 2 (</a:t>
          </a:r>
          <a:r>
            <a:rPr lang="de-DE" sz="1700" kern="1200" dirty="0" err="1">
              <a:latin typeface="Maven Pro" pitchFamily="50" charset="0"/>
            </a:rPr>
            <a:t>bili</a:t>
          </a:r>
          <a:r>
            <a:rPr lang="de-DE" sz="1700" kern="1200" dirty="0">
              <a:latin typeface="Maven Pro" pitchFamily="50" charset="0"/>
            </a:rPr>
            <a:t> 3)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Maven Pro" pitchFamily="50" charset="0"/>
            </a:rPr>
            <a:t>Geschichte: 2 (</a:t>
          </a:r>
          <a:r>
            <a:rPr lang="de-DE" sz="1700" kern="1200" dirty="0" err="1">
              <a:latin typeface="Maven Pro" pitchFamily="50" charset="0"/>
            </a:rPr>
            <a:t>bili</a:t>
          </a:r>
          <a:r>
            <a:rPr lang="de-DE" sz="1700" kern="1200" dirty="0">
              <a:latin typeface="Maven Pro" pitchFamily="50" charset="0"/>
            </a:rPr>
            <a:t> 3)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Maven Pro" pitchFamily="50" charset="0"/>
            </a:rPr>
            <a:t>Religion/Ethik: 2 </a:t>
          </a:r>
        </a:p>
      </dsp:txBody>
      <dsp:txXfrm rot="-5400000">
        <a:off x="2803395" y="1364743"/>
        <a:ext cx="4939047" cy="827504"/>
      </dsp:txXfrm>
    </dsp:sp>
    <dsp:sp modelId="{CB4C59A3-99CF-4B74-B1E4-10E3881ED5F9}">
      <dsp:nvSpPr>
        <dsp:cNvPr id="0" name=""/>
        <dsp:cNvSpPr/>
      </dsp:nvSpPr>
      <dsp:spPr>
        <a:xfrm>
          <a:off x="0" y="1205347"/>
          <a:ext cx="2803394" cy="1146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Maven Pro" pitchFamily="50" charset="0"/>
            </a:rPr>
            <a:t>II</a:t>
          </a:r>
        </a:p>
      </dsp:txBody>
      <dsp:txXfrm>
        <a:off x="55958" y="1261305"/>
        <a:ext cx="2691478" cy="1034379"/>
      </dsp:txXfrm>
    </dsp:sp>
    <dsp:sp modelId="{BE999549-C142-4D97-B77D-91CD4FB8F497}">
      <dsp:nvSpPr>
        <dsp:cNvPr id="0" name=""/>
        <dsp:cNvSpPr/>
      </dsp:nvSpPr>
      <dsp:spPr>
        <a:xfrm rot="5400000">
          <a:off x="4836783" y="490199"/>
          <a:ext cx="917036" cy="49838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Maven Pro" pitchFamily="50" charset="0"/>
            </a:rPr>
            <a:t>Biologie (</a:t>
          </a:r>
          <a:r>
            <a:rPr lang="de-DE" sz="1700" kern="1200" dirty="0" err="1">
              <a:latin typeface="Maven Pro" pitchFamily="50" charset="0"/>
            </a:rPr>
            <a:t>bili</a:t>
          </a:r>
          <a:r>
            <a:rPr lang="de-DE" sz="1700" kern="1200" dirty="0">
              <a:latin typeface="Maven Pro" pitchFamily="50" charset="0"/>
            </a:rPr>
            <a:t>)/Chemie/Physik/Informatik: 2 Fächer à 3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b="1" kern="1200" dirty="0">
              <a:latin typeface="Maven Pro" pitchFamily="50" charset="0"/>
            </a:rPr>
            <a:t>Mathematik: 4</a:t>
          </a:r>
          <a:r>
            <a:rPr lang="de-DE" sz="1700" kern="1200" dirty="0">
              <a:latin typeface="Maven Pro" pitchFamily="50" charset="0"/>
            </a:rPr>
            <a:t> </a:t>
          </a:r>
        </a:p>
      </dsp:txBody>
      <dsp:txXfrm rot="-5400000">
        <a:off x="2803395" y="2568353"/>
        <a:ext cx="4939047" cy="827504"/>
      </dsp:txXfrm>
    </dsp:sp>
    <dsp:sp modelId="{A40C8BBC-A3CD-4521-9592-27378EB3C18A}">
      <dsp:nvSpPr>
        <dsp:cNvPr id="0" name=""/>
        <dsp:cNvSpPr/>
      </dsp:nvSpPr>
      <dsp:spPr>
        <a:xfrm>
          <a:off x="0" y="2408958"/>
          <a:ext cx="2803394" cy="1146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latin typeface="Maven Pro" pitchFamily="50" charset="0"/>
            </a:rPr>
            <a:t>III. </a:t>
          </a:r>
        </a:p>
      </dsp:txBody>
      <dsp:txXfrm>
        <a:off x="55958" y="2464916"/>
        <a:ext cx="2691478" cy="1034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DAB31-990A-4073-A8CC-8732CAB85601}">
      <dsp:nvSpPr>
        <dsp:cNvPr id="0" name=""/>
        <dsp:cNvSpPr/>
      </dsp:nvSpPr>
      <dsp:spPr>
        <a:xfrm>
          <a:off x="2054478" y="2276140"/>
          <a:ext cx="567396" cy="104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698" y="0"/>
              </a:lnTo>
              <a:lnTo>
                <a:pt x="283698" y="1049583"/>
              </a:lnTo>
              <a:lnTo>
                <a:pt x="567396" y="104958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308347" y="2771103"/>
        <a:ext cx="59656" cy="59656"/>
      </dsp:txXfrm>
    </dsp:sp>
    <dsp:sp modelId="{5EC2D05D-B29E-4ADB-A99B-1AEAABE05329}">
      <dsp:nvSpPr>
        <dsp:cNvPr id="0" name=""/>
        <dsp:cNvSpPr/>
      </dsp:nvSpPr>
      <dsp:spPr>
        <a:xfrm>
          <a:off x="2054478" y="1171265"/>
          <a:ext cx="567396" cy="1104874"/>
        </a:xfrm>
        <a:custGeom>
          <a:avLst/>
          <a:gdLst/>
          <a:ahLst/>
          <a:cxnLst/>
          <a:rect l="0" t="0" r="0" b="0"/>
          <a:pathLst>
            <a:path>
              <a:moveTo>
                <a:pt x="0" y="1104874"/>
              </a:moveTo>
              <a:lnTo>
                <a:pt x="283698" y="1104874"/>
              </a:lnTo>
              <a:lnTo>
                <a:pt x="283698" y="0"/>
              </a:lnTo>
              <a:lnTo>
                <a:pt x="56739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307124" y="1692651"/>
        <a:ext cx="62102" cy="62102"/>
      </dsp:txXfrm>
    </dsp:sp>
    <dsp:sp modelId="{715BDB78-D4AA-4D8E-A795-784E37FF94E4}">
      <dsp:nvSpPr>
        <dsp:cNvPr id="0" name=""/>
        <dsp:cNvSpPr/>
      </dsp:nvSpPr>
      <dsp:spPr>
        <a:xfrm rot="16200000">
          <a:off x="-654128" y="1843673"/>
          <a:ext cx="4552280" cy="864933"/>
        </a:xfrm>
        <a:prstGeom prst="rect">
          <a:avLst/>
        </a:prstGeom>
        <a:solidFill>
          <a:schemeClr val="accent6">
            <a:lumMod val="40000"/>
            <a:lumOff val="6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>
              <a:solidFill>
                <a:schemeClr val="tx1"/>
              </a:solidFill>
              <a:latin typeface="Maven Pro" panose="02000000000000000000" pitchFamily="2" charset="0"/>
            </a:rPr>
            <a:t>Leistungskurse (LK)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>
              <a:solidFill>
                <a:schemeClr val="tx1"/>
              </a:solidFill>
              <a:latin typeface="Maven Pro" panose="02000000000000000000" pitchFamily="2" charset="0"/>
            </a:rPr>
            <a:t>wählen</a:t>
          </a:r>
        </a:p>
      </dsp:txBody>
      <dsp:txXfrm>
        <a:off x="-654128" y="1843673"/>
        <a:ext cx="4552280" cy="864933"/>
      </dsp:txXfrm>
    </dsp:sp>
    <dsp:sp modelId="{4AEF36CF-1DAF-4CAC-873E-0DD35492FA7D}">
      <dsp:nvSpPr>
        <dsp:cNvPr id="0" name=""/>
        <dsp:cNvSpPr/>
      </dsp:nvSpPr>
      <dsp:spPr>
        <a:xfrm>
          <a:off x="2621874" y="229798"/>
          <a:ext cx="2836980" cy="1882933"/>
        </a:xfrm>
        <a:prstGeom prst="rect">
          <a:avLst/>
        </a:prstGeom>
        <a:solidFill>
          <a:schemeClr val="accent6">
            <a:lumMod val="40000"/>
            <a:lumOff val="60000"/>
            <a:alpha val="7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Maven Pro" panose="02000000000000000000" pitchFamily="2" charset="0"/>
            </a:rPr>
            <a:t>LK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Maven Pro" panose="02000000000000000000" pitchFamily="2" charset="0"/>
            </a:rPr>
            <a:t>Fortgeführte Fremdsprache, Naturwissenschaft, Mathematik</a:t>
          </a:r>
        </a:p>
      </dsp:txBody>
      <dsp:txXfrm>
        <a:off x="2621874" y="229798"/>
        <a:ext cx="2836980" cy="1882933"/>
      </dsp:txXfrm>
    </dsp:sp>
    <dsp:sp modelId="{F69FDD62-0E3C-48D1-8AA2-B3013B1ADAC8}">
      <dsp:nvSpPr>
        <dsp:cNvPr id="0" name=""/>
        <dsp:cNvSpPr/>
      </dsp:nvSpPr>
      <dsp:spPr>
        <a:xfrm>
          <a:off x="2621874" y="2328965"/>
          <a:ext cx="2836980" cy="199351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Maven Pro" panose="02000000000000000000" pitchFamily="2" charset="0"/>
            </a:rPr>
            <a:t>LK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Maven Pro" panose="02000000000000000000" pitchFamily="2" charset="0"/>
            </a:rPr>
            <a:t>Aus dem Angebot der Schule frei wählbar</a:t>
          </a:r>
        </a:p>
      </dsp:txBody>
      <dsp:txXfrm>
        <a:off x="2621874" y="2328965"/>
        <a:ext cx="2836980" cy="199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0344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383" y="1"/>
            <a:ext cx="2880344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6657"/>
            <a:ext cx="2880344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383" y="9426657"/>
            <a:ext cx="2880344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fld id="{E12177F6-66A5-4113-9C42-81EF3F7897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28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0344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383" y="1"/>
            <a:ext cx="2880344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219" y="4714124"/>
            <a:ext cx="5316841" cy="446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6657"/>
            <a:ext cx="2880344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383" y="9426657"/>
            <a:ext cx="2880344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ven Pro" pitchFamily="50" charset="0"/>
              </a:defRPr>
            </a:lvl1pPr>
          </a:lstStyle>
          <a:p>
            <a:pPr>
              <a:defRPr/>
            </a:pPr>
            <a:fld id="{56BA15B4-391A-4274-AC56-176918D993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ven Pro" pitchFamily="5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ven Pro" pitchFamily="5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ven Pro" pitchFamily="5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ven Pro" pitchFamily="5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ven Pr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F2C5B-A856-4B29-B2A4-2968C6888F7C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Begrüßung</a:t>
            </a:r>
            <a:r>
              <a:rPr lang="de-DE" altLang="de-DE" baseline="0" dirty="0"/>
              <a:t> ZELL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F6750-2E67-4D80-8157-C769C26A3DB3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DEXH  / BIRZ</a:t>
            </a:r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EHLE</a:t>
            </a:r>
          </a:p>
          <a:p>
            <a:endParaRPr lang="de-DE" altLang="de-DE" dirty="0"/>
          </a:p>
        </p:txBody>
      </p:sp>
      <p:sp>
        <p:nvSpPr>
          <p:cNvPr id="839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FE052-9E0F-430A-BA03-D23A373EE9A1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83973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76371-6A99-43AC-873F-4741137C97CB}" type="datetime3">
              <a:rPr lang="de-DE" altLang="de-DE" smtClean="0"/>
              <a:pPr eaLnBrk="1" hangingPunct="1">
                <a:spcBef>
                  <a:spcPct val="0"/>
                </a:spcBef>
              </a:pPr>
              <a:t>09/12/21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2CD6F-8BD4-424F-B87B-9E2CB3348380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aseline="0" dirty="0"/>
              <a:t>BURI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8001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HATM/KRUG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15B4-391A-4274-AC56-176918D9930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51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HAMB</a:t>
            </a:r>
          </a:p>
        </p:txBody>
      </p:sp>
      <p:sp>
        <p:nvSpPr>
          <p:cNvPr id="931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7FCB8-4D1A-4C19-A632-54B79FE0BE58}" type="slidenum">
              <a:rPr lang="de-DE" altLang="de-DE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Nicht alle Schulen</a:t>
            </a:r>
            <a:r>
              <a:rPr lang="de-DE" baseline="0" dirty="0"/>
              <a:t> bieten neu beginnende FS in GOS an!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951A-2EB4-4AAF-B7D7-2CF7ABF0AA2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6D60D-7B4A-413B-B02C-1DFFD038A9F4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HAMB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6D60D-7B4A-413B-B02C-1DFFD038A9F4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HAMB</a:t>
            </a:r>
          </a:p>
        </p:txBody>
      </p:sp>
    </p:spTree>
    <p:extLst>
      <p:ext uri="{BB962C8B-B14F-4D97-AF65-F5344CB8AC3E}">
        <p14:creationId xmlns:p14="http://schemas.microsoft.com/office/powerpoint/2010/main" val="14780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A2BD2-4BA0-4E54-A02E-5BECFEC99510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baseline="0" dirty="0"/>
              <a:t>ZELL</a:t>
            </a:r>
          </a:p>
          <a:p>
            <a:pPr eaLnBrk="1" hangingPunct="1"/>
            <a:r>
              <a:rPr lang="de-DE" altLang="de-DE" baseline="0" dirty="0"/>
              <a:t>=&gt; Vorstellung der Anwesenden Koordinatorinnen und Koordinatoren</a:t>
            </a:r>
          </a:p>
          <a:p>
            <a:pPr eaLnBrk="1" hangingPunct="1"/>
            <a:r>
              <a:rPr lang="de-DE" altLang="de-DE" baseline="0" dirty="0"/>
              <a:t>=&gt; Verabschiedung und Eröffnung des 2. Teils</a:t>
            </a:r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90A23-F65A-45CB-A779-CB766DE2F164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HAMB</a:t>
            </a:r>
          </a:p>
        </p:txBody>
      </p:sp>
    </p:spTree>
    <p:extLst>
      <p:ext uri="{BB962C8B-B14F-4D97-AF65-F5344CB8AC3E}">
        <p14:creationId xmlns:p14="http://schemas.microsoft.com/office/powerpoint/2010/main" val="307125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90A23-F65A-45CB-A779-CB766DE2F164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ZELL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ZELL</a:t>
            </a: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CF5355-0AD0-49A2-98D1-010A3AB08DC8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KRUG/LOEF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15B4-391A-4274-AC56-176918D9930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4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KRUG/LOEF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15B4-391A-4274-AC56-176918D9930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56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HAMB</a:t>
            </a: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640BF-2A8E-4897-99F4-60A774A8F145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SAUR</a:t>
            </a:r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2E7E72-0B22-402B-B75A-99AF6BC6B251}" type="slidenum">
              <a:rPr lang="de-DE" altLang="de-DE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1pPr>
            <a:lvl2pPr marL="737601" indent="-283693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2pPr>
            <a:lvl3pPr marL="1134770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3pPr>
            <a:lvl4pPr marL="1588679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4pPr>
            <a:lvl5pPr marL="2042587" indent="-226954" defTabSz="9062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Maven Pro" pitchFamily="50" charset="0"/>
              </a:defRPr>
            </a:lvl5pPr>
            <a:lvl6pPr marL="2496495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6pPr>
            <a:lvl7pPr marL="2950403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7pPr>
            <a:lvl8pPr marL="3404311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8pPr>
            <a:lvl9pPr marL="3858219" indent="-226954" defTabSz="9062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B02134-72EB-4804-8135-223FB18A83D3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ZELL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295E-5A67-4E35-8812-0426BADDBA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50152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409D-4713-4483-80E2-EDC49EDDA1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00510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9E60-A92B-4E74-9B95-DFEFEE18A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24852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29CC-096F-4F4A-9BA5-DC90DC00C5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73629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BA38-4C67-4341-8E89-2795B3801B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1148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FCE7-EE3D-45D0-B1E0-227C145120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87573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16F4-A418-45E3-A2D1-686DB8303D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54456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F952-6916-4F8C-BC67-9FE2EF4A9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01434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D548-283A-40DC-9F7E-C49804AC91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73345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B5D4-15DC-4318-8D34-83784B7A97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58664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8B31-3FD2-4DB8-85A9-0BBFA58094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59678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69A6-E035-4D71-B9CA-587C8FE797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94224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0A77-51B9-4C19-B75D-F62AEC8FDF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17253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C37C-0C0F-436B-A31E-8C8EE37230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04505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aven Pro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aven Pro" pitchFamily="50" charset="0"/>
              </a:defRPr>
            </a:lvl1pPr>
          </a:lstStyle>
          <a:p>
            <a:pPr>
              <a:defRPr/>
            </a:pPr>
            <a:r>
              <a:rPr lang="de-DE"/>
              <a:t>BvSS Schulporträt (Zeller)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aven Pro" pitchFamily="50" charset="0"/>
              </a:defRPr>
            </a:lvl1pPr>
          </a:lstStyle>
          <a:p>
            <a:pPr>
              <a:defRPr/>
            </a:pPr>
            <a:fld id="{15FE873B-718C-4355-AE74-5E5CD5B2F7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ven Pro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ven Pro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ven Pro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ven Pro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ven Pro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aven Pro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aven Pro" pitchFamily="5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aven Pro" pitchFamily="50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aven Pro" pitchFamily="50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aven Pro" pitchFamily="50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tha-online.d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Nicole.dexheimer@bertha-online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(Zeller/Buth/Dexheimer)</a:t>
            </a:r>
          </a:p>
        </p:txBody>
      </p:sp>
      <p:sp>
        <p:nvSpPr>
          <p:cNvPr id="20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13550" y="63690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EE2CA9-8CBA-49E1-8B03-1882972901B2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2895600"/>
          </a:xfrm>
        </p:spPr>
        <p:txBody>
          <a:bodyPr/>
          <a:lstStyle/>
          <a:p>
            <a:pPr algn="r" eaLnBrk="1" hangingPunct="1"/>
            <a:br>
              <a:rPr lang="de-DE" altLang="de-DE" b="1" dirty="0"/>
            </a:br>
            <a:r>
              <a:rPr lang="de-DE" altLang="de-DE" b="1" dirty="0"/>
              <a:t>Herzlich willkommen</a:t>
            </a:r>
            <a:br>
              <a:rPr lang="de-DE" altLang="de-DE" sz="4000" dirty="0"/>
            </a:br>
            <a:r>
              <a:rPr lang="de-DE" altLang="de-DE" sz="4000" dirty="0"/>
              <a:t>an der </a:t>
            </a:r>
            <a:r>
              <a:rPr lang="de-DE" altLang="de-DE" sz="4000" dirty="0" err="1"/>
              <a:t>abi</a:t>
            </a:r>
            <a:r>
              <a:rPr lang="de-DE" altLang="de-DE" sz="4000" dirty="0"/>
              <a:t> </a:t>
            </a:r>
            <a:r>
              <a:rPr lang="de-DE" altLang="de-DE" sz="4000" dirty="0" err="1"/>
              <a:t>bertha</a:t>
            </a:r>
            <a:br>
              <a:rPr lang="de-DE" altLang="de-DE" sz="3700" u="sng" dirty="0"/>
            </a:br>
            <a:br>
              <a:rPr lang="de-DE" altLang="de-DE" sz="3700" u="sng" dirty="0"/>
            </a:br>
            <a:br>
              <a:rPr lang="de-DE" altLang="de-DE" sz="3700" u="sng" dirty="0"/>
            </a:br>
            <a:br>
              <a:rPr lang="de-DE" altLang="de-DE" sz="3700" u="sng" dirty="0"/>
            </a:br>
            <a:endParaRPr lang="de-DE" altLang="de-DE" sz="2500" dirty="0"/>
          </a:p>
        </p:txBody>
      </p:sp>
      <p:pic>
        <p:nvPicPr>
          <p:cNvPr id="205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6083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S:\Sekretariat\Wünsch\Jahrbuch\2015\Einweihung abi bertha\Fotos\Bilder Gebäude\Bild von Gebäud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7" b="13430"/>
          <a:stretch/>
        </p:blipFill>
        <p:spPr bwMode="auto">
          <a:xfrm>
            <a:off x="285750" y="3501230"/>
            <a:ext cx="5676900" cy="2543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feld 1"/>
          <p:cNvSpPr txBox="1">
            <a:spLocks noChangeArrowheads="1"/>
          </p:cNvSpPr>
          <p:nvPr/>
        </p:nvSpPr>
        <p:spPr bwMode="auto">
          <a:xfrm>
            <a:off x="6062663" y="2514600"/>
            <a:ext cx="1893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/>
              <a:t>bertha ist:</a:t>
            </a:r>
          </a:p>
        </p:txBody>
      </p:sp>
      <p:sp>
        <p:nvSpPr>
          <p:cNvPr id="2056" name="Textfeld 2"/>
          <p:cNvSpPr txBox="1">
            <a:spLocks noChangeArrowheads="1"/>
          </p:cNvSpPr>
          <p:nvPr/>
        </p:nvSpPr>
        <p:spPr bwMode="auto">
          <a:xfrm>
            <a:off x="6145213" y="3116263"/>
            <a:ext cx="2133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Selbstständige Schule</a:t>
            </a:r>
            <a:endParaRPr lang="de-DE" altLang="de-DE" sz="2200" dirty="0">
              <a:latin typeface="Arial" charset="0"/>
            </a:endParaRPr>
          </a:p>
        </p:txBody>
      </p:sp>
      <p:sp>
        <p:nvSpPr>
          <p:cNvPr id="2057" name="Textfeld 3"/>
          <p:cNvSpPr txBox="1">
            <a:spLocks noChangeArrowheads="1"/>
          </p:cNvSpPr>
          <p:nvPr/>
        </p:nvSpPr>
        <p:spPr bwMode="auto">
          <a:xfrm>
            <a:off x="6145213" y="3883025"/>
            <a:ext cx="205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Europaschule</a:t>
            </a:r>
            <a:endParaRPr lang="de-DE" altLang="de-DE" sz="2200" dirty="0">
              <a:latin typeface="Arial" charset="0"/>
            </a:endParaRPr>
          </a:p>
        </p:txBody>
      </p:sp>
      <p:sp>
        <p:nvSpPr>
          <p:cNvPr id="2058" name="Textfeld 4"/>
          <p:cNvSpPr txBox="1">
            <a:spLocks noChangeArrowheads="1"/>
          </p:cNvSpPr>
          <p:nvPr/>
        </p:nvSpPr>
        <p:spPr bwMode="auto">
          <a:xfrm>
            <a:off x="6145213" y="429418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 err="1"/>
              <a:t>KulturSchule</a:t>
            </a:r>
            <a:endParaRPr lang="de-DE" altLang="de-DE" sz="2200" dirty="0">
              <a:latin typeface="Arial" charset="0"/>
            </a:endParaRPr>
          </a:p>
        </p:txBody>
      </p:sp>
      <p:sp>
        <p:nvSpPr>
          <p:cNvPr id="2059" name="Textfeld 5"/>
          <p:cNvSpPr txBox="1">
            <a:spLocks noChangeArrowheads="1"/>
          </p:cNvSpPr>
          <p:nvPr/>
        </p:nvSpPr>
        <p:spPr bwMode="auto">
          <a:xfrm>
            <a:off x="6145213" y="5260975"/>
            <a:ext cx="3216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/>
              <a:t>Gütesiegelschule für Hochbegabung</a:t>
            </a:r>
            <a:endParaRPr lang="de-DE" altLang="de-DE" sz="2200">
              <a:latin typeface="Arial" charset="0"/>
            </a:endParaRPr>
          </a:p>
        </p:txBody>
      </p:sp>
      <p:sp>
        <p:nvSpPr>
          <p:cNvPr id="2060" name="Textfeld 4"/>
          <p:cNvSpPr txBox="1">
            <a:spLocks noChangeArrowheads="1"/>
          </p:cNvSpPr>
          <p:nvPr/>
        </p:nvSpPr>
        <p:spPr bwMode="auto">
          <a:xfrm>
            <a:off x="6145213" y="4800600"/>
            <a:ext cx="2178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dirty="0"/>
              <a:t>Ganztagsschule</a:t>
            </a:r>
            <a:endParaRPr lang="de-DE" altLang="de-DE" sz="22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14" descr="S:\Sekretariat\Wünsch\Jahrbuch\2015\Einweihung abi bertha\Fotos\Bilder Gebäude\Arbeits und Aufenthaltsbereic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0" y="3819814"/>
            <a:ext cx="2916238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45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609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995431-9664-4F3E-B5C4-9281163775E0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672683" y="209513"/>
            <a:ext cx="6172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ven Pro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800" b="1" kern="0" dirty="0" err="1"/>
              <a:t>abi</a:t>
            </a:r>
            <a:r>
              <a:rPr lang="de-DE" altLang="de-DE" sz="2800" b="1" kern="0" dirty="0"/>
              <a:t> </a:t>
            </a:r>
            <a:r>
              <a:rPr lang="de-DE" altLang="de-DE" sz="2800" b="1" kern="0" dirty="0" err="1"/>
              <a:t>bertha</a:t>
            </a:r>
            <a:r>
              <a:rPr lang="de-DE" altLang="de-DE" sz="2800" b="1" kern="0" dirty="0"/>
              <a:t> – unsere Ausstattung</a:t>
            </a:r>
          </a:p>
        </p:txBody>
      </p:sp>
      <p:pic>
        <p:nvPicPr>
          <p:cNvPr id="19461" name="Picture 13" descr="S:\Sekretariat\Wünsch\Jahrbuch\2015\Einweihung abi bertha\Fotos\Bilder Gebäude\Foyerbereic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377545"/>
            <a:ext cx="4177883" cy="3131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3" name="Picture 15" descr="S:\Sekretariat\Wünsch\Jahrbuch\2015\Einweihung abi bertha\Fotos\Bilder Gebäude\Empor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43000"/>
            <a:ext cx="2887662" cy="216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6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G:\DCIM\115___12\IMG_14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9013"/>
          <a:stretch>
            <a:fillRect/>
          </a:stretch>
        </p:blipFill>
        <p:spPr bwMode="auto">
          <a:xfrm>
            <a:off x="508228" y="3232742"/>
            <a:ext cx="3530372" cy="221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 descr="S:\Sekretariat\Madjar\Zeller\Infoabend\Grundschulen\2011 Fotos\IMG_15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414247"/>
            <a:ext cx="2709862" cy="150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(Lea Friedrich, Julian Fischer)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4525689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31A762-4C51-4AE6-9BD3-4D0F5A62F391}" type="slidenum">
              <a:rPr lang="de-DE" altLang="de-DE" sz="1400" smtClean="0"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dirty="0">
              <a:cs typeface="Arial" charset="0"/>
            </a:endParaRPr>
          </a:p>
        </p:txBody>
      </p:sp>
      <p:pic>
        <p:nvPicPr>
          <p:cNvPr id="47108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76" y="271463"/>
            <a:ext cx="17843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feld 4"/>
          <p:cNvSpPr txBox="1">
            <a:spLocks noChangeArrowheads="1"/>
          </p:cNvSpPr>
          <p:nvPr/>
        </p:nvSpPr>
        <p:spPr bwMode="auto">
          <a:xfrm>
            <a:off x="228600" y="1339851"/>
            <a:ext cx="8989898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Zweiwöchiges Betriebspraktikum in Q1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Dreiwöchiges Betriebspraktikum in Irland in Q1</a:t>
            </a:r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Kooperationsvertrag mit der Universität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1800" dirty="0"/>
              <a:t>    Frankfurt am Main</a:t>
            </a:r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Beratungstermine der Agentur für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1800" dirty="0"/>
              <a:t>     Arbeit vor Ort</a:t>
            </a:r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Bewerbertraining</a:t>
            </a:r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Betriebserkundungen des Arbeitskreises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 err="1"/>
              <a:t>SchuleWirtschaft</a:t>
            </a:r>
            <a:endParaRPr lang="de-DE" altLang="de-DE" sz="1800" dirty="0"/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BSO-Projektwoche in der E-Phase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(Besuch der </a:t>
            </a:r>
            <a:r>
              <a:rPr lang="de-DE" altLang="de-DE" sz="1800" dirty="0" err="1"/>
              <a:t>hobit</a:t>
            </a:r>
            <a:r>
              <a:rPr lang="de-DE" altLang="de-DE" sz="1800" dirty="0"/>
              <a:t>, Besuch des Tages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der offenen Tür der JGU Mainz)</a:t>
            </a:r>
          </a:p>
          <a:p>
            <a:pPr eaLnBrk="1" hangingPunct="1">
              <a:spcBef>
                <a:spcPct val="0"/>
              </a:spcBef>
            </a:pPr>
            <a:endParaRPr lang="de-DE" altLang="de-DE" sz="800" dirty="0"/>
          </a:p>
          <a:p>
            <a:pPr eaLnBrk="1" hangingPunct="1">
              <a:spcBef>
                <a:spcPct val="0"/>
              </a:spcBef>
            </a:pPr>
            <a:r>
              <a:rPr lang="de-DE" altLang="de-DE" sz="1800" dirty="0"/>
              <a:t>Regelmäßige Informationsveranstaltung über das Duale Studium</a:t>
            </a:r>
            <a:endParaRPr lang="de-DE" altLang="de-DE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latin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81000" y="271463"/>
            <a:ext cx="62867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/>
              <a:t>abi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bertha</a:t>
            </a:r>
            <a:r>
              <a:rPr lang="de-DE" altLang="de-DE" sz="2800" b="1" dirty="0"/>
              <a:t> - Berufs- und Studienorientierung 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(Christian Friedrich)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82" y="2273493"/>
            <a:ext cx="3930481" cy="260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976207-9B01-498F-B5C7-CE77078C82B5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4795838" y="2530475"/>
            <a:ext cx="297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/>
              <a:t>Europaschule</a:t>
            </a: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4808538" y="3098800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dirty="0" err="1"/>
              <a:t>KulturSchule</a:t>
            </a:r>
            <a:endParaRPr lang="de-DE" altLang="de-DE" dirty="0"/>
          </a:p>
        </p:txBody>
      </p: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4795838" y="4453001"/>
            <a:ext cx="4267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/>
              <a:t>Gütesiegelschule für Hochbegabung und Begabtenförderung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97177" y="197177"/>
            <a:ext cx="7225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chemeClr val="tx2"/>
                </a:solidFill>
              </a:rPr>
              <a:t>abi</a:t>
            </a:r>
            <a:r>
              <a:rPr lang="de-DE" altLang="de-DE" sz="2800" b="1" dirty="0">
                <a:solidFill>
                  <a:schemeClr val="tx2"/>
                </a:solidFill>
              </a:rPr>
              <a:t> </a:t>
            </a:r>
            <a:r>
              <a:rPr lang="de-DE" altLang="de-DE" sz="2800" b="1" dirty="0" err="1">
                <a:solidFill>
                  <a:schemeClr val="tx2"/>
                </a:solidFill>
              </a:rPr>
              <a:t>bertha</a:t>
            </a:r>
            <a:r>
              <a:rPr lang="de-DE" altLang="de-DE" sz="2800" b="1" dirty="0">
                <a:solidFill>
                  <a:schemeClr val="tx2"/>
                </a:solidFill>
              </a:rPr>
              <a:t> - ein modernes Schulprofil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4749800" y="1895475"/>
            <a:ext cx="439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dirty="0"/>
              <a:t>Selbstständige Schule</a:t>
            </a:r>
          </a:p>
        </p:txBody>
      </p:sp>
      <p:pic>
        <p:nvPicPr>
          <p:cNvPr id="3277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4786694" y="3778250"/>
            <a:ext cx="33543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dirty="0"/>
              <a:t>Ganztagsschule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4995"/>
            <a:ext cx="36576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feld 1"/>
          <p:cNvSpPr txBox="1"/>
          <p:nvPr/>
        </p:nvSpPr>
        <p:spPr>
          <a:xfrm>
            <a:off x="1905000" y="554966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Maven Pro" panose="02000000000000000000" pitchFamily="2" charset="0"/>
              </a:rPr>
              <a:t>1. Preis 2018 für </a:t>
            </a:r>
            <a:r>
              <a:rPr lang="de-DE" dirty="0" err="1">
                <a:latin typeface="Maven Pro" panose="02000000000000000000" pitchFamily="2" charset="0"/>
              </a:rPr>
              <a:t>InSeLn</a:t>
            </a:r>
            <a:endParaRPr lang="de-DE" dirty="0">
              <a:latin typeface="Maven Pro" panose="02000000000000000000" pitchFamily="2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67EC85-B930-472A-8DE3-E4E2FA7ACF24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1219200"/>
            <a:ext cx="3489325" cy="609600"/>
          </a:xfrm>
        </p:spPr>
        <p:txBody>
          <a:bodyPr/>
          <a:lstStyle/>
          <a:p>
            <a:pPr algn="l" eaLnBrk="1" hangingPunct="1"/>
            <a:r>
              <a:rPr lang="de-DE" altLang="de-DE" sz="3000" u="sng" dirty="0">
                <a:solidFill>
                  <a:schemeClr val="tx1"/>
                </a:solidFill>
              </a:rPr>
              <a:t>Sprachenangebot: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2283" y="2172855"/>
            <a:ext cx="3589907" cy="36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Englisch 1. FS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Französisch 2. FS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Latein 2. FS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Spanisch 2.- 4.FS, auch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800" dirty="0"/>
              <a:t>neu ab E-Phase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de-DE" altLang="de-DE" sz="18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800" dirty="0"/>
              <a:t>Chinesisch und Italienisch ab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800" dirty="0"/>
              <a:t>E-Phase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de-DE" altLang="de-DE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/>
              <a:t>Bilinguale Klasse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de-DE" altLang="de-DE" sz="1500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4375" y="2832498"/>
            <a:ext cx="4953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Zertifikate: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Französisch: DELF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Spanisch: DELE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rgbClr val="3399FF"/>
              </a:solidFill>
            </a:endParaRPr>
          </a:p>
        </p:txBody>
      </p:sp>
      <p:pic>
        <p:nvPicPr>
          <p:cNvPr id="34822" name="Picture 6" descr="mit Zertifikat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1651000"/>
            <a:ext cx="2438400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Chinesisc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7058">
            <a:off x="4579780" y="4401224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5" descr="PICT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4375" r="14993"/>
          <a:stretch>
            <a:fillRect/>
          </a:stretch>
        </p:blipFill>
        <p:spPr bwMode="auto">
          <a:xfrm rot="1152388">
            <a:off x="4576763" y="1390650"/>
            <a:ext cx="1489075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81000" y="271463"/>
            <a:ext cx="628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/>
              <a:t>abi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bertha</a:t>
            </a:r>
            <a:r>
              <a:rPr lang="de-DE" altLang="de-DE" sz="2800" b="1" dirty="0"/>
              <a:t> - Europaschule</a:t>
            </a:r>
          </a:p>
        </p:txBody>
      </p:sp>
      <p:pic>
        <p:nvPicPr>
          <p:cNvPr id="34828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hina Kostüm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9" y="4172784"/>
            <a:ext cx="2760662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12662" y="6137376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(Raimund Ehlers, Andreas </a:t>
            </a:r>
            <a:r>
              <a:rPr lang="de-DE" altLang="de-DE" sz="1400" dirty="0" err="1"/>
              <a:t>Birzl</a:t>
            </a:r>
            <a:r>
              <a:rPr lang="de-DE" altLang="de-DE" sz="1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794750" y="3268663"/>
            <a:ext cx="369888" cy="17716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/>
                </a:solidFill>
              </a:rPr>
              <a:t>http://www.weltkarte.com</a:t>
            </a:r>
          </a:p>
        </p:txBody>
      </p:sp>
      <p:sp>
        <p:nvSpPr>
          <p:cNvPr id="8" name="Rechteck 7"/>
          <p:cNvSpPr/>
          <p:nvPr/>
        </p:nvSpPr>
        <p:spPr>
          <a:xfrm>
            <a:off x="8810625" y="774700"/>
            <a:ext cx="369888" cy="2035175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/>
                </a:solidFill>
              </a:rPr>
              <a:t>http://www.nationalflaggen.de</a:t>
            </a:r>
          </a:p>
        </p:txBody>
      </p:sp>
      <p:sp>
        <p:nvSpPr>
          <p:cNvPr id="36879" name="AutoShape 2" descr="data:image/jpeg;base64,/9j/4AAQSkZJRgABAQAAAQABAAD/2wCEAAkGBw0MDAwMDAwPDAwMDA0HDAwMDA8MDQcMFBEWFhQRFBQYHCgsGBolGxQULTItJTUrOi46Fys/OTMsODQ5Oi4BCgoKDgwNFQwMGzcZFR0wKyssLCw3Ny4wKzcsLCsrLCs0KywxLCwrKy4rKywrNzcrLCs3NywrKywrLCwrKywrK//AABEIAMAA8AMBEQACEQEDEQH/xAAbAAEAAgMBAQAAAAAAAAAAAAAAAQcCBQYEA//EAD0QAAEBBAQLBQcEAgMAAAAAAAACAQMEUxEUkdEHEhMVFlFSkpOV0gUGNFSyMTVzdHWztCFBcbFhxCMkMv/EABoBAQACAwEAAAAAAAAAAAAAAAABBAIFBgP/xAAnEQEAAQMDBAEFAQEAAAAAAAAAAQITUQMSUgQRFaEyBTEzNHEhI//aAAwDAQACEQMRAD8AvEAAAAAAAAAAAAAAAAAAAAAAAAAAAAAAAAAAAAAAAAAAAAAAAAAAAAAAAAAAAAAAAAAAAAAAAAAAAAAAAAAAAAAAAAAAAAAAAAAAAAAAAAHPd7HWVedluWvHztD2Pybyrv3kOp6mrPm4rVIaxrWUsZ+n+APporDz47mcX1gNFYefHczjOsBorDz47mcX1gNFYefHczjOsBorDz47mcZ1gNFYefHczi+sBorDz47mcZ1gNFYefHczi+sBorDz47mcX1gNFYefHczi+sBorDz47mcX1gNFYefHczi+sBorDz47mcX1gNFYefHczi+sBorDz47mcX1gNFYefHczi+sBorDz47mcX1gNFYefHczi+sBorDz47mcX1gNFYefHczi+sBorDz47mcX1gNFYefHczi+sBorDz47mcX1gNFYefHczi+sBorDz47mcX1gNFYefHczi+sBorDz47mcX1gNFYefHczi+sDz9zYj9IyFxni2QsZEOkrfPlv1tQ1bWsY1Smta2gD094vE9j/UW/ivwN4AAAAAAAAAAAAAAAAAAAAAAAAAAAAAAAAOS7m+L7W+efeppI2PeLxPY/wBRb+K/IG8AAAAAAAAAAAAAAAAAAAAAAAAAAAAAAAAHJdzfF9rfPPvU0kbHvF4nsf6i38V+QN4AAAAAAAAAAAAAAAAAAAAAAAAAAAAAAAAOS7m+L7W+efeppI2PeLxPY/1Fv4r8gbwAAAAAAAAAAAAAAAAAAAAAAAAAAAAAAAAcl3N8X2t88+9TQNj3i8T2P9Rb+K/A3lICkBSBFICkCaQIpAmkBSApAUgKQFICkBSApAUgKQFICkBSApAUgKQFICkBSAA5Lub4vtb5596mganDWtSez4NSVNSpnaCaFJa1jWf8D79yx0sf9Y7sK/8AKVQV5/Pe8Vd5ttsYeG6SvP8AzD3irvG2nBukrz/zD3irvG2nBukrz+e94q7yNtODdJXn897xV3jbTg3SV5/5h7xV3k7acG6SvP573irvG2nBukrz+e94q7xtjBukrz+e94q7xtjBukrz/wAw94q7yNtODdJXn/mHvFXeTtpwb5K8/wDMPeKu8bYwbpK8/wDMPeKq8bYwbpK8/nveKu8jbTg3SV5/5h7xV3k7YwbpK8/8w94q7xtpwb5K8/8AMPeKu8bacG6SvP8AzD3irvI204N0lef+Ye8Vd5O2nBulNefz3vFXeNsYN8orz+e94q7xtjBukrz+e94q7xtjBukrz/zD3irvG2nBukrz+e94q7xtjBukrz+e94qrxtjBukrz/wAw94q7xtjBvlNef+Ye8Vd5G2nBvlFef+Ye8Vd5O2MG6VuYGlNVCPmqa1TWvFNa1raWqbjN9rTT6/5Klin7QnDd7ug/qCfsPjPpPywjU+KmzbKwAAAAAAAAAAAAAAAAAAAAAAAAAAAAAAAXFgY8G9+Ir1NNN1H5Klqj4wyw3e7oP6gn7D4z6X8sI1Pips2ysAAAAAAAAAAAAAAAAAAAAAAAAAAAAAAAFxYGPBvfiK9TTTdR+Spao+MMsN3u6D+oJ+w+M+k/LCNT4qbNsrAAAAAAAAAAAAAAAAAAAAAAAAAAAAAAABcWBjwb34ivU003UfkqWqPjDLDd7ug/qCfsPjPpPywjU+KmzbKwAAAAAAAAAAAAAAAAAAAAAAAAAAAAAAAXFgY8G9+Ir1NNN1H5Klqj4wzw2sp7Og/qCfsPjLpZiNWJkqiao7U/7KnMmrZbYbS5RmHlZ1OMmTVqaLlGYRZ1OMmTVstsFyjMJs6nGTJq2W2C5RmCzqcZMmrZaLlGYLOpxkyatltguUZgs6nGTJq2W2C5RmCzqcZMmrZbYLlGYLOpxkyatTbBcozBZ1OMmTVqbYLlGYLOpxkyatltguUZgs6nGTJq2W2C5RmCzqcZMmrZbYLlGYLOpxkyatltguUZgs6nGTJq2W2C5RmCzqcZMmrZbYLlGYLOpxkyatltguUZgs6nGTJq2W2C5RmCzqcZMRWy2wXKMwWdTjJk1bLbBcozBZ1OMmTVstsFyjMFnU4yZNWptguUZgs6nGTJq1NsFyjMFnU4yZNWy2wXKMwWdTjJk1am2C5RmEWdTjJk1bLbBcozCbOpxkyatltguUZgs6nGTJq2W2C5RmCzqcZXBgYZ/wBR78RXqaanXnvqVTD2piYjtP3fXDX7uhPnmfjviprfBsvpP7mmpvFZqKbue8mKzUDvJis1A7yYrNQO8mKzUDvJis1A7yYrNQO8mKzUDvJis1A7yYrNQO8mKzUDvJis1A7yYrNQO8mKzUDvJis1A7yYrNQO8mKzUDvJis1A7yYrNQO8mKzUDvJis1A7yYrNQO8mKzUDvJis1A7yYrNQO8mKzUDvJis1A7yhqWUN/T9gRK4sDfhX3xG/2XtL4Q4Dr/2tT+yzw1e7oT55n474x1vg9vpP7mmpwpu4AAAAAAAAAAAAAAAAAAAAAAAAAAAAAABXsb/BJH3XBgc8K++I3+y7p/CHA9f+1qf2WeGr3dCfPM/HfGOt8Ht9J/c01OFN3AAAAAAAAAAAAAAAAAAAAAAAAAAAAAAAhvsb/BJH3XDgb8K++I3+y7p/CHA9f+1qf2WeGr3dCfPf674x1vg9vpP7mmpwpu4AAAAAAAAAAAAAAAAAAAAAAAAAAAAAAEK9jf4JI+64cDnhX3xG/wBl3T+EOB6/9rU/ss8NXu6E+eZ+O+Mdb4Pb6T+5pqcKbuAAAAAAAAAAAAAAAAAAAAAAAAAAAAAABDfY3+CSPuuHA54V98Rv9l3T+EOB6/8Aa1P7L0YYYR6+7PhkuXLx81Max4pjp2p412nIPWYzaGfoylrLSNSJmntDL6fq0aPU0ampPamFO1R9KXq/8LuK1qvDqvLdJz9FUeylbi7harweX6Tl6Ko+lK3F3C1Xg8t0nP0VR9KVuLuFqvB5fpOXoqj6UrcXcLVeDy/ScvRVH0pW4u4Wq8Hl+k5eiqPpS9xdwtV4PL9Jy9FUfSl7i7harweX6Tn6Ko+lL3F3C1Xg8v0nL0VR9KXuLuFqvB5fpOXoqj6UrcXcLVeDy/ScvRVH0pW4u4Wq8Hl+k5eiqPpS9xdwtV4PL9Jy9FUeyl7i7harweX6Tl6Ko+lL3F3C1Xg8v0nL0VR9KVuLuFqvB5fpOXoqj6UvcXcLVeDy/ScvRVH0pe4u4Wq8Hl+k5+iqPpStxdwtV4PL9Jy9FUfSl7i7harweX6Tn6Ko+lL3F3C1Xg8v0nL0VR9KXuLuFqvB5fpOfoqj2UvcXcLVeDy/ScvRVH0pW4u4Wq8Hl+k5+iqPpStxdwtV4PL9Jz9FUfSlbi7harweX6Tl6Ko9lL3F3C1Xg8v0nL0NhH0pe4u4Wq8Hl+k5eluYH0KTDPmKS1LcdraFMaxvtb+zS3RExTES5Dq66dTXrro/2JlYK0MUxqVMpY1lDWazJXa/MMJJTYBGYYSSmwBmGEkpsAZhhJKbAGYYSSmwBmGEkpsAZhhJKbAGYYSSmwBmGEkpsAZhhJKbAGYYSSmwBmGEkpsAZhhJKbAGYYSSmwBmGEkpsAZhhJKbAGYYSSmwBmGEkpsAZhhJKbAGYYSSmwBmGEkpsAZhhJKbAGYYSSmwBmGEkpsAZhhJKbAGYYSSmwBmGEkpsAZhhJKbAPVBwLpxTkkMRje2j9wPS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3688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4C8FDA-5CF7-4F6C-AF7A-E7755CE2FFD6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pic>
        <p:nvPicPr>
          <p:cNvPr id="3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81000" y="271463"/>
            <a:ext cx="628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/>
              <a:t>abi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bertha</a:t>
            </a:r>
            <a:r>
              <a:rPr lang="de-DE" altLang="de-DE" sz="2800" b="1" dirty="0"/>
              <a:t> - Europaschule</a:t>
            </a:r>
          </a:p>
        </p:txBody>
      </p:sp>
      <p:sp>
        <p:nvSpPr>
          <p:cNvPr id="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4008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(Johanna Uhrmacher, Dennis Spieß, Katharina </a:t>
            </a:r>
            <a:r>
              <a:rPr lang="de-DE" altLang="de-DE" sz="1400" dirty="0" err="1"/>
              <a:t>Rubbert</a:t>
            </a:r>
            <a:r>
              <a:rPr lang="de-DE" altLang="de-DE" sz="1400" dirty="0"/>
              <a:t>, Andreas </a:t>
            </a:r>
            <a:r>
              <a:rPr lang="de-DE" altLang="de-DE" sz="1400" dirty="0" err="1"/>
              <a:t>Birzl</a:t>
            </a:r>
            <a:r>
              <a:rPr lang="de-DE" altLang="de-DE" sz="1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7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9ECE7504-F6D1-4710-8233-602C6CC7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0" y="1923502"/>
            <a:ext cx="7501200" cy="42529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CC66CBF-C825-4346-9DBE-F22EE1ED22DC}"/>
              </a:ext>
            </a:extLst>
          </p:cNvPr>
          <p:cNvSpPr txBox="1"/>
          <p:nvPr/>
        </p:nvSpPr>
        <p:spPr>
          <a:xfrm>
            <a:off x="500400" y="1088400"/>
            <a:ext cx="6961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>
                <a:solidFill>
                  <a:srgbClr val="C00000"/>
                </a:solidFill>
                <a:latin typeface="Maven Pro"/>
              </a:rPr>
              <a:t>bertha</a:t>
            </a:r>
            <a:r>
              <a:rPr lang="de-DE" sz="2400" b="1">
                <a:latin typeface="Maven Pro"/>
              </a:rPr>
              <a:t> </a:t>
            </a:r>
            <a:r>
              <a:rPr lang="de-DE" sz="2400">
                <a:latin typeface="Maven Pro"/>
              </a:rPr>
              <a:t>ist seit dem Schuljahr 2012/13 </a:t>
            </a:r>
            <a:r>
              <a:rPr lang="de-DE" sz="2400" b="1">
                <a:latin typeface="Maven Pro"/>
              </a:rPr>
              <a:t>Europaschule</a:t>
            </a:r>
          </a:p>
        </p:txBody>
      </p: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/>
          <a:stretch/>
        </p:blipFill>
        <p:spPr bwMode="auto">
          <a:xfrm>
            <a:off x="5995488" y="1267966"/>
            <a:ext cx="2780138" cy="1703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2590800" cy="17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1" b="14250"/>
          <a:stretch/>
        </p:blipFill>
        <p:spPr>
          <a:xfrm>
            <a:off x="4505428" y="2674120"/>
            <a:ext cx="2162321" cy="983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403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3B58C5-98B4-4D61-8F2C-475393D74535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50817"/>
            <a:ext cx="5263718" cy="461054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000" b="1" dirty="0"/>
              <a:t>Eine Kunst für jeden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Darstellendes Spiel als Unterrichtsfach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Künstlerische Angebote: GTA, Orientierungskurse, Wettbewerbe</a:t>
            </a:r>
          </a:p>
          <a:p>
            <a:pPr eaLnBrk="1" hangingPunct="1">
              <a:lnSpc>
                <a:spcPct val="80000"/>
              </a:lnSpc>
            </a:pPr>
            <a:endParaRPr lang="de-DE" altLang="de-DE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Raum und Zeit für Kreativität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Kooperationen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 err="1"/>
              <a:t>KulturAbend</a:t>
            </a:r>
            <a:endParaRPr lang="de-DE" altLang="de-DE" sz="2000" dirty="0"/>
          </a:p>
          <a:p>
            <a:pPr eaLnBrk="1" hangingPunct="1">
              <a:lnSpc>
                <a:spcPct val="80000"/>
              </a:lnSpc>
            </a:pPr>
            <a:endParaRPr lang="de-DE" altLang="de-DE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000" b="1" dirty="0"/>
              <a:t>Ästhetische Zugangsweisen in allen Fächern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Fächerverbindendes Arbeiten, z.B. </a:t>
            </a:r>
            <a:r>
              <a:rPr lang="de-DE" altLang="de-DE" sz="2000" dirty="0" err="1"/>
              <a:t>InSeLn</a:t>
            </a:r>
            <a:endParaRPr lang="de-DE" altLang="de-DE" sz="2000" dirty="0"/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Fachforen</a:t>
            </a:r>
          </a:p>
          <a:p>
            <a:pPr eaLnBrk="1" hangingPunct="1">
              <a:lnSpc>
                <a:spcPct val="80000"/>
              </a:lnSpc>
            </a:pPr>
            <a:endParaRPr lang="de-DE" altLang="de-DE" sz="2000" dirty="0"/>
          </a:p>
        </p:txBody>
      </p:sp>
      <p:pic>
        <p:nvPicPr>
          <p:cNvPr id="44037" name="Picture 7" descr="IMG_3987bkl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95" y="3047321"/>
            <a:ext cx="2675777" cy="3201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4041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1000" y="271463"/>
            <a:ext cx="628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/>
              <a:t>abi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bertha</a:t>
            </a:r>
            <a:r>
              <a:rPr lang="de-DE" altLang="de-DE" sz="2800" b="1" dirty="0"/>
              <a:t> - </a:t>
            </a:r>
            <a:r>
              <a:rPr lang="de-DE" altLang="de-DE" sz="2800" b="1" dirty="0" err="1"/>
              <a:t>KulturSchule</a:t>
            </a:r>
            <a:endParaRPr lang="de-DE" altLang="de-DE" sz="2800" b="1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9518" y="6260126"/>
            <a:ext cx="33771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(Barbara </a:t>
            </a:r>
            <a:r>
              <a:rPr lang="de-DE" altLang="de-DE" sz="1400" dirty="0" err="1"/>
              <a:t>Buri</a:t>
            </a:r>
            <a:r>
              <a:rPr lang="de-DE" altLang="de-DE" sz="1400" dirty="0"/>
              <a:t> Jones / Inna </a:t>
            </a:r>
            <a:r>
              <a:rPr lang="de-DE" altLang="de-DE" sz="1400" dirty="0" err="1"/>
              <a:t>Ellinghaus</a:t>
            </a:r>
            <a:r>
              <a:rPr lang="de-DE" altLang="de-DE" sz="1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492208814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331788" y="155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460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7E2ED0-3827-48D2-8425-D62D4C7C2630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1000" y="271463"/>
            <a:ext cx="628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/>
              <a:t>abi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bertha</a:t>
            </a:r>
            <a:r>
              <a:rPr lang="de-DE" altLang="de-DE" sz="2800" b="1" dirty="0"/>
              <a:t> - Begabungen fördern</a:t>
            </a:r>
          </a:p>
        </p:txBody>
      </p:sp>
      <p:pic>
        <p:nvPicPr>
          <p:cNvPr id="1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ildergebnis für Bild Drehtür com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6870" name="Picture 6" descr="http://www.g-b-e.de/assets/images/0/drehtuer-bc4fbe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86" y="1542025"/>
            <a:ext cx="1589163" cy="21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48150" y="169278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Drehtürmodell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Ringvorlesungen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Exkursionen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Zusätzliches Arbeitsmaterial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Forscherprojekte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Maven Pro" pitchFamily="50" charset="0"/>
              </a:rPr>
              <a:t>Schülerstudium 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3" b="15408"/>
          <a:stretch/>
        </p:blipFill>
        <p:spPr>
          <a:xfrm rot="20650453">
            <a:off x="381000" y="4495800"/>
            <a:ext cx="320023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56086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(Annette </a:t>
            </a:r>
            <a:r>
              <a:rPr lang="de-DE" altLang="de-DE" sz="1400" dirty="0" err="1"/>
              <a:t>Labusek</a:t>
            </a:r>
            <a:r>
              <a:rPr lang="de-DE" altLang="de-DE" sz="1400" dirty="0"/>
              <a:t>, Katharina Blum, Christoph Hartmüller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2050" name="Picture 2" descr="C:\Users\bjoern.hamburger\AppData\Local\Microsoft\Windows\Temporary Internet Files\Content.Outlook\RSV4QYPR\imag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742">
            <a:off x="5700769" y="3993687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07676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 dirty="0"/>
              <a:t>Stundentafel in der E-Phase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757924"/>
              </p:ext>
            </p:extLst>
          </p:nvPr>
        </p:nvGraphicFramePr>
        <p:xfrm>
          <a:off x="899592" y="1600200"/>
          <a:ext cx="7787208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681092-DBE4-4CBE-B5ED-975A143856E9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pic>
        <p:nvPicPr>
          <p:cNvPr id="49157" name="Grafik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3375"/>
            <a:ext cx="1784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971550" y="5373688"/>
            <a:ext cx="7688263" cy="7921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Maven Pro" pitchFamily="50" charset="0"/>
              </a:rPr>
              <a:t>Sport: 2 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Maven Pro" pitchFamily="50" charset="0"/>
              </a:rPr>
              <a:t>Profilbildung: 3 (Lernentwicklungsgespräche und Profilkurs)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)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Maven Pro" pitchFamily="50" charset="0"/>
              </a:rPr>
              <a:t>Umrechnung </a:t>
            </a:r>
            <a:br>
              <a:rPr lang="de-DE" sz="2400" b="1" dirty="0">
                <a:latin typeface="Maven Pro" pitchFamily="50" charset="0"/>
              </a:rPr>
            </a:br>
            <a:r>
              <a:rPr lang="de-DE" sz="2400" b="1" dirty="0">
                <a:latin typeface="Maven Pro" pitchFamily="50" charset="0"/>
              </a:rPr>
              <a:t>der Noten in Punkte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4DF8-A80E-4850-80B6-19C0AD79C513}" type="slidenum">
              <a:rPr lang="de-DE" smtClean="0"/>
              <a:t>18</a:t>
            </a:fld>
            <a:endParaRPr lang="de-DE"/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03"/>
            <a:ext cx="1784350" cy="1067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r Verbinder 7"/>
          <p:cNvCxnSpPr/>
          <p:nvPr/>
        </p:nvCxnSpPr>
        <p:spPr>
          <a:xfrm>
            <a:off x="2485233" y="4509120"/>
            <a:ext cx="1800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2124590" y="4603495"/>
            <a:ext cx="1999220" cy="4445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Maven Pro" panose="02000000000000000000" pitchFamily="2" charset="0"/>
              </a:rPr>
              <a:t>Minderleistungen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646"/>
              </p:ext>
            </p:extLst>
          </p:nvPr>
        </p:nvGraphicFramePr>
        <p:xfrm>
          <a:off x="4285433" y="476672"/>
          <a:ext cx="2088232" cy="578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72121269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41979268"/>
                    </a:ext>
                  </a:extLst>
                </a:gridCol>
              </a:tblGrid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Maven Pro" panose="02000000000000000000" pitchFamily="2" charset="0"/>
                        </a:rPr>
                        <a:t>Noten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Maven Pro" panose="02000000000000000000" pitchFamily="2" charset="0"/>
                        </a:rPr>
                        <a:t>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50271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15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82888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14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02736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13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08252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2+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12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55771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11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60566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2-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10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63933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3+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09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28391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08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69817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3-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07 Punkte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58002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4+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06</a:t>
                      </a:r>
                      <a:r>
                        <a:rPr lang="de-DE" sz="1400" b="1" baseline="0" dirty="0">
                          <a:latin typeface="Maven Pro" panose="02000000000000000000" pitchFamily="2" charset="0"/>
                        </a:rPr>
                        <a:t> Punkte</a:t>
                      </a:r>
                      <a:endParaRPr lang="de-DE" sz="1400" b="1" dirty="0">
                        <a:latin typeface="Maven Pro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83220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Maven Pro" panose="02000000000000000000" pitchFamily="2" charset="0"/>
                        </a:rPr>
                        <a:t>05</a:t>
                      </a:r>
                      <a:r>
                        <a:rPr lang="de-DE" sz="1400" b="1" baseline="0" dirty="0">
                          <a:latin typeface="Maven Pro" panose="02000000000000000000" pitchFamily="2" charset="0"/>
                        </a:rPr>
                        <a:t> Punkte</a:t>
                      </a:r>
                      <a:endParaRPr lang="de-DE" sz="1400" b="1" dirty="0">
                        <a:latin typeface="Maven Pro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7427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4-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04</a:t>
                      </a:r>
                      <a:r>
                        <a:rPr lang="de-DE" sz="1400" b="1" baseline="0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 Punkte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Maven Pro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49221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5+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03 Punkte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18183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02 Punkte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620466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5-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01 Punkt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27562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FF0000"/>
                          </a:solidFill>
                          <a:latin typeface="Maven Pro" panose="02000000000000000000" pitchFamily="2" charset="0"/>
                        </a:rPr>
                        <a:t>00 Punkte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00197"/>
                  </a:ext>
                </a:extLst>
              </a:tr>
            </a:tbl>
          </a:graphicData>
        </a:graphic>
      </p:graphicFrame>
      <p:pic>
        <p:nvPicPr>
          <p:cNvPr id="20" name="3C9B6DA9-072E-4414-86EA-F1CA2287E364" descr="FD9C4230-FB71-4C38-B4C3-0F5A60CECB9D@fr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2080"/>
            <a:ext cx="3048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9BEDA34-2BFA-46E0-AFE4-5696924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89386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006" y="184519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Maven Pro" pitchFamily="50" charset="0"/>
              </a:rPr>
              <a:t>Die Qualifikationsphase planen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4DF8-A80E-4850-80B6-19C0AD79C513}" type="slidenum">
              <a:rPr lang="de-DE" smtClean="0"/>
              <a:t>19</a:t>
            </a:fld>
            <a:endParaRPr lang="de-DE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2656"/>
            <a:ext cx="1574006" cy="994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827529407"/>
              </p:ext>
            </p:extLst>
          </p:nvPr>
        </p:nvGraphicFramePr>
        <p:xfrm>
          <a:off x="899592" y="1482783"/>
          <a:ext cx="66484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3526396" y="3751796"/>
            <a:ext cx="2880320" cy="203011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b="1" kern="1200" dirty="0">
                <a:solidFill>
                  <a:schemeClr val="tx1"/>
                </a:solidFill>
                <a:latin typeface="Maven Pro" panose="02000000000000000000" pitchFamily="2" charset="0"/>
              </a:rPr>
              <a:t>LK 2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  <a:latin typeface="Maven Pro" panose="02000000000000000000" pitchFamily="2" charset="0"/>
              </a:rPr>
              <a:t>D, E, </a:t>
            </a:r>
            <a:r>
              <a:rPr lang="de-DE" sz="1900" kern="1200" dirty="0" err="1">
                <a:solidFill>
                  <a:schemeClr val="tx1"/>
                </a:solidFill>
                <a:latin typeface="Maven Pro" panose="02000000000000000000" pitchFamily="2" charset="0"/>
              </a:rPr>
              <a:t>Spa</a:t>
            </a:r>
            <a:r>
              <a:rPr lang="de-DE" sz="1900" kern="1200" dirty="0">
                <a:solidFill>
                  <a:schemeClr val="tx1"/>
                </a:solidFill>
                <a:latin typeface="Maven Pro" panose="02000000000000000000" pitchFamily="2" charset="0"/>
              </a:rPr>
              <a:t>, </a:t>
            </a:r>
            <a:r>
              <a:rPr lang="de-DE" sz="1900" kern="1200" dirty="0" err="1">
                <a:solidFill>
                  <a:schemeClr val="tx1"/>
                </a:solidFill>
                <a:latin typeface="Maven Pro" panose="02000000000000000000" pitchFamily="2" charset="0"/>
              </a:rPr>
              <a:t>Ku</a:t>
            </a:r>
            <a:endParaRPr lang="de-DE" sz="1900" kern="1200" dirty="0">
              <a:solidFill>
                <a:schemeClr val="tx1"/>
              </a:solidFill>
              <a:latin typeface="Maven Pro" panose="02000000000000000000" pitchFamily="2" charset="0"/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dirty="0" err="1">
                <a:solidFill>
                  <a:schemeClr val="tx1"/>
                </a:solidFill>
                <a:latin typeface="Maven Pro" panose="02000000000000000000" pitchFamily="2" charset="0"/>
              </a:rPr>
              <a:t>PoWi</a:t>
            </a:r>
            <a:r>
              <a:rPr lang="de-DE" sz="1900" dirty="0">
                <a:solidFill>
                  <a:schemeClr val="tx1"/>
                </a:solidFill>
                <a:latin typeface="Maven Pro" panose="02000000000000000000" pitchFamily="2" charset="0"/>
              </a:rPr>
              <a:t>, G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kern="1200" dirty="0">
                <a:solidFill>
                  <a:schemeClr val="tx1"/>
                </a:solidFill>
                <a:latin typeface="Maven Pro" panose="02000000000000000000" pitchFamily="2" charset="0"/>
              </a:rPr>
              <a:t>M, Bio, </a:t>
            </a:r>
            <a:r>
              <a:rPr lang="de-DE" sz="1900" kern="1200" dirty="0" err="1">
                <a:solidFill>
                  <a:schemeClr val="tx1"/>
                </a:solidFill>
                <a:latin typeface="Maven Pro" panose="02000000000000000000" pitchFamily="2" charset="0"/>
              </a:rPr>
              <a:t>Ch</a:t>
            </a:r>
            <a:r>
              <a:rPr lang="de-DE" sz="1900" kern="1200" dirty="0">
                <a:solidFill>
                  <a:schemeClr val="tx1"/>
                </a:solidFill>
                <a:latin typeface="Maven Pro" panose="02000000000000000000" pitchFamily="2" charset="0"/>
              </a:rPr>
              <a:t>, </a:t>
            </a:r>
            <a:r>
              <a:rPr lang="de-DE" sz="1900" kern="1200" dirty="0" err="1">
                <a:solidFill>
                  <a:schemeClr val="tx1"/>
                </a:solidFill>
                <a:latin typeface="Maven Pro" panose="02000000000000000000" pitchFamily="2" charset="0"/>
              </a:rPr>
              <a:t>Ph</a:t>
            </a:r>
            <a:r>
              <a:rPr lang="de-DE" sz="1900" kern="1200" dirty="0">
                <a:solidFill>
                  <a:schemeClr val="tx1"/>
                </a:solidFill>
                <a:latin typeface="Maven Pro" panose="02000000000000000000" pitchFamily="2" charset="0"/>
              </a:rPr>
              <a:t>, Informatik,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900" dirty="0" err="1">
                <a:solidFill>
                  <a:schemeClr val="tx1"/>
                </a:solidFill>
                <a:latin typeface="Maven Pro" panose="02000000000000000000" pitchFamily="2" charset="0"/>
              </a:rPr>
              <a:t>Spo</a:t>
            </a:r>
            <a:endParaRPr lang="de-DE" sz="1900" kern="1200" dirty="0">
              <a:solidFill>
                <a:schemeClr val="tx1"/>
              </a:solidFill>
              <a:latin typeface="Maven Pro" panose="02000000000000000000" pitchFamily="2" charset="0"/>
            </a:endParaRPr>
          </a:p>
        </p:txBody>
      </p:sp>
      <p:pic>
        <p:nvPicPr>
          <p:cNvPr id="9" name="03463BE8-58C9-46E8-BEBE-2A349F97D2FF" descr="6E4C691B-EA72-4490-B46E-C43B026CEEEB@fritz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-5123" r="22039" b="2114"/>
          <a:stretch/>
        </p:blipFill>
        <p:spPr bwMode="auto">
          <a:xfrm>
            <a:off x="6627912" y="2707680"/>
            <a:ext cx="18722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146067"/>
            <a:ext cx="2895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99937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ED1D73-4E1A-45DD-9529-DC5C8574627A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5125"/>
            <a:ext cx="5777706" cy="914400"/>
          </a:xfrm>
        </p:spPr>
        <p:txBody>
          <a:bodyPr/>
          <a:lstStyle/>
          <a:p>
            <a:pPr eaLnBrk="1" hangingPunct="1"/>
            <a:r>
              <a:rPr lang="de-DE" altLang="de-DE" sz="2800" b="1" dirty="0"/>
              <a:t>Vorstellung des Teams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605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dirty="0" err="1">
                <a:latin typeface="Maven Pro"/>
              </a:rPr>
              <a:t>InSeLn</a:t>
            </a:r>
            <a:r>
              <a:rPr lang="de-DE" sz="2400" b="1" dirty="0">
                <a:latin typeface="Maven Pro"/>
              </a:rPr>
              <a:t>:</a:t>
            </a:r>
            <a:r>
              <a:rPr lang="de-DE" sz="2400" dirty="0">
                <a:latin typeface="Maven Pro"/>
              </a:rPr>
              <a:t> Frau Friedrich, Frau Kupfer</a:t>
            </a:r>
            <a:endParaRPr lang="de-DE" dirty="0"/>
          </a:p>
          <a:p>
            <a:pPr eaLnBrk="1" hangingPunct="1">
              <a:defRPr/>
            </a:pPr>
            <a:r>
              <a:rPr lang="de-DE" sz="2400" b="1" dirty="0">
                <a:latin typeface="Maven Pro"/>
              </a:rPr>
              <a:t>Europaschule:</a:t>
            </a:r>
            <a:r>
              <a:rPr lang="de-DE" sz="2400" dirty="0">
                <a:latin typeface="Maven Pro"/>
              </a:rPr>
              <a:t> Frau Uhrmacher, Herr Spieß, Frau </a:t>
            </a:r>
            <a:r>
              <a:rPr lang="de-DE" sz="2400" dirty="0" err="1">
                <a:latin typeface="Maven Pro"/>
              </a:rPr>
              <a:t>Rubbert</a:t>
            </a:r>
            <a:endParaRPr lang="de-DE" sz="2400" dirty="0" err="1"/>
          </a:p>
          <a:p>
            <a:pPr eaLnBrk="1" hangingPunct="1">
              <a:defRPr/>
            </a:pPr>
            <a:r>
              <a:rPr lang="de-DE" sz="2400" b="1" dirty="0" err="1">
                <a:latin typeface="Maven Pro"/>
              </a:rPr>
              <a:t>KulturSchule</a:t>
            </a:r>
            <a:r>
              <a:rPr lang="de-DE" sz="2400" b="1" dirty="0">
                <a:latin typeface="Maven Pro"/>
              </a:rPr>
              <a:t>:</a:t>
            </a:r>
            <a:r>
              <a:rPr lang="de-DE" sz="2400" dirty="0">
                <a:latin typeface="Maven Pro"/>
              </a:rPr>
              <a:t> Frau </a:t>
            </a:r>
            <a:r>
              <a:rPr lang="de-DE" sz="2400" dirty="0" err="1">
                <a:latin typeface="Maven Pro"/>
              </a:rPr>
              <a:t>Buri</a:t>
            </a:r>
            <a:r>
              <a:rPr lang="de-DE" sz="2400" dirty="0">
                <a:latin typeface="Maven Pro"/>
              </a:rPr>
              <a:t>-Jones, Frau </a:t>
            </a:r>
            <a:r>
              <a:rPr lang="de-DE" sz="2400" dirty="0" err="1">
                <a:latin typeface="Maven Pro"/>
              </a:rPr>
              <a:t>Ellinghaus</a:t>
            </a:r>
            <a:r>
              <a:rPr lang="de-DE" sz="2400" dirty="0">
                <a:latin typeface="Maven Pro"/>
              </a:rPr>
              <a:t>, Frau Zimmermann</a:t>
            </a:r>
          </a:p>
          <a:p>
            <a:pPr eaLnBrk="1" hangingPunct="1">
              <a:defRPr/>
            </a:pPr>
            <a:r>
              <a:rPr lang="de-DE" sz="2400" b="1" dirty="0"/>
              <a:t>Bilingualer Unterricht:</a:t>
            </a:r>
            <a:r>
              <a:rPr lang="de-DE" sz="2400" dirty="0"/>
              <a:t> Herr Birzl</a:t>
            </a:r>
          </a:p>
          <a:p>
            <a:pPr eaLnBrk="1" hangingPunct="1">
              <a:defRPr/>
            </a:pPr>
            <a:r>
              <a:rPr lang="de-DE" sz="2400" b="1" dirty="0"/>
              <a:t>Interkulturelles Lernen: </a:t>
            </a:r>
            <a:r>
              <a:rPr lang="de-DE" sz="2400" dirty="0"/>
              <a:t>Herr Ehlers </a:t>
            </a:r>
          </a:p>
          <a:p>
            <a:pPr eaLnBrk="1" hangingPunct="1">
              <a:defRPr/>
            </a:pPr>
            <a:r>
              <a:rPr lang="de-DE" sz="2400" b="1" dirty="0"/>
              <a:t>Studienorientierung: </a:t>
            </a:r>
            <a:r>
              <a:rPr lang="de-DE" sz="2400" dirty="0"/>
              <a:t>Herr Friedrich</a:t>
            </a:r>
          </a:p>
          <a:p>
            <a:pPr eaLnBrk="1" hangingPunct="1">
              <a:defRPr/>
            </a:pPr>
            <a:r>
              <a:rPr lang="de-DE" sz="2400" b="1" dirty="0">
                <a:latin typeface="Maven Pro"/>
              </a:rPr>
              <a:t>Abteilung A:</a:t>
            </a:r>
            <a:r>
              <a:rPr lang="de-DE" sz="2400" dirty="0">
                <a:latin typeface="Maven Pro"/>
              </a:rPr>
              <a:t> Frau Diehl, Herr Wünsch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>
                <a:latin typeface="Maven Pro"/>
              </a:rPr>
              <a:t>Abteilung B:</a:t>
            </a:r>
            <a:r>
              <a:rPr lang="de-DE" sz="2400" dirty="0">
                <a:latin typeface="Maven Pro"/>
              </a:rPr>
              <a:t> Frau Franzbach-Mehl</a:t>
            </a:r>
          </a:p>
          <a:p>
            <a:pPr>
              <a:defRPr/>
            </a:pPr>
            <a:r>
              <a:rPr lang="de-DE" sz="2400" b="1" dirty="0">
                <a:latin typeface="Maven Pro"/>
              </a:rPr>
              <a:t>Abteilung D:</a:t>
            </a:r>
            <a:r>
              <a:rPr lang="de-DE" sz="2400" dirty="0">
                <a:latin typeface="Maven Pro"/>
              </a:rPr>
              <a:t> Frau Blum, Herr Rinkenbach</a:t>
            </a:r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endParaRPr lang="de-DE" sz="2800" dirty="0"/>
          </a:p>
        </p:txBody>
      </p:sp>
      <p:pic>
        <p:nvPicPr>
          <p:cNvPr id="307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24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(Zeller/Buth/Dexheimer) </a:t>
            </a:r>
          </a:p>
        </p:txBody>
      </p:sp>
    </p:spTree>
    <p:extLst>
      <p:ext uri="{BB962C8B-B14F-4D97-AF65-F5344CB8AC3E}">
        <p14:creationId xmlns:p14="http://schemas.microsoft.com/office/powerpoint/2010/main" val="2150858845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179C4A-1680-4911-9BDF-9EF8214536C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/>
              <a:t>„</a:t>
            </a:r>
            <a:r>
              <a:rPr lang="de-DE" altLang="de-DE" b="1" dirty="0" err="1"/>
              <a:t>berthas</a:t>
            </a:r>
            <a:r>
              <a:rPr lang="de-DE" altLang="de-DE" b="1" dirty="0"/>
              <a:t>“ Abiturientinnen und    Abiturienten </a:t>
            </a:r>
          </a:p>
        </p:txBody>
      </p:sp>
      <p:sp>
        <p:nvSpPr>
          <p:cNvPr id="57348" name="Textfeld 1"/>
          <p:cNvSpPr txBox="1">
            <a:spLocks noChangeArrowheads="1"/>
          </p:cNvSpPr>
          <p:nvPr/>
        </p:nvSpPr>
        <p:spPr bwMode="auto">
          <a:xfrm>
            <a:off x="1391819" y="4724400"/>
            <a:ext cx="22899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000" b="1" dirty="0">
                <a:solidFill>
                  <a:srgbClr val="00863D"/>
                </a:solidFill>
                <a:latin typeface="Maven Pro"/>
              </a:rPr>
              <a:t>und 2025 ?</a:t>
            </a:r>
            <a:r>
              <a:rPr lang="de-DE" altLang="de-DE" sz="3000" b="1" dirty="0">
                <a:latin typeface="Maven Pro"/>
              </a:rPr>
              <a:t>		</a:t>
            </a:r>
            <a:endParaRPr lang="de-DE" altLang="de-DE" sz="3000" b="1" dirty="0">
              <a:solidFill>
                <a:srgbClr val="C00000"/>
              </a:solidFill>
              <a:latin typeface="Maven Pro"/>
            </a:endParaRPr>
          </a:p>
        </p:txBody>
      </p:sp>
      <p:pic>
        <p:nvPicPr>
          <p:cNvPr id="5735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10" name="563D5A95-A5C1-4551-9B84-930C7B952FAA" descr="7AF9D28F-DE7A-4FAD-B43C-DBAA72C92956@speedpor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8"/>
          <a:stretch/>
        </p:blipFill>
        <p:spPr bwMode="auto">
          <a:xfrm>
            <a:off x="705401" y="1440719"/>
            <a:ext cx="4572000" cy="2064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18" y="2667000"/>
            <a:ext cx="4336882" cy="28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hteck 3"/>
          <p:cNvSpPr/>
          <p:nvPr/>
        </p:nvSpPr>
        <p:spPr>
          <a:xfrm>
            <a:off x="6934200" y="2819400"/>
            <a:ext cx="1371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altLang="de-DE" sz="3600" b="1" dirty="0">
                <a:solidFill>
                  <a:srgbClr val="C00000"/>
                </a:solidFill>
                <a:latin typeface="Maven Pro" panose="02000000000000000000" pitchFamily="2" charset="0"/>
              </a:rPr>
              <a:t>IHR!</a:t>
            </a:r>
          </a:p>
          <a:p>
            <a:pPr algn="ctr"/>
            <a:endParaRPr lang="de-DE" dirty="0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179C4A-1680-4911-9BDF-9EF8214536CE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632460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100" b="1" dirty="0"/>
              <a:t>Anmeldung an der </a:t>
            </a:r>
            <a:r>
              <a:rPr lang="de-DE" altLang="de-DE" sz="3100" b="1" dirty="0" err="1"/>
              <a:t>abibertha</a:t>
            </a:r>
            <a:endParaRPr lang="de-DE" altLang="de-DE" sz="3100" b="1" dirty="0"/>
          </a:p>
        </p:txBody>
      </p:sp>
      <p:pic>
        <p:nvPicPr>
          <p:cNvPr id="5735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748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457200" y="3339760"/>
            <a:ext cx="8001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altLang="de-DE" sz="3200" b="1" dirty="0">
                <a:solidFill>
                  <a:srgbClr val="C00000"/>
                </a:solidFill>
                <a:latin typeface="Maven Pro" panose="02000000000000000000" pitchFamily="2" charset="0"/>
              </a:rPr>
              <a:t>Die Anmeldung für unsere gymnasiale Oberstufe wird in diesem Jahr gemeinsam mit der Kurswahl zum ersten Mal digital stattfinden.</a:t>
            </a:r>
          </a:p>
          <a:p>
            <a:pPr algn="ctr"/>
            <a:endParaRPr lang="de-DE" altLang="de-DE" sz="2000" b="1" dirty="0">
              <a:solidFill>
                <a:schemeClr val="tx1"/>
              </a:solidFill>
              <a:latin typeface="Maven Pro" panose="02000000000000000000" pitchFamily="2" charset="0"/>
            </a:endParaRPr>
          </a:p>
          <a:p>
            <a:pPr algn="ctr"/>
            <a:r>
              <a:rPr lang="de-DE" altLang="de-DE" sz="2000" b="1" dirty="0">
                <a:solidFill>
                  <a:schemeClr val="tx1"/>
                </a:solidFill>
                <a:latin typeface="Maven Pro" panose="02000000000000000000" pitchFamily="2" charset="0"/>
              </a:rPr>
              <a:t>Den Link hierzu mit der Anmeldefrist erhalten die </a:t>
            </a:r>
            <a:r>
              <a:rPr lang="de-DE" altLang="de-DE" sz="2000" b="1" dirty="0" err="1">
                <a:solidFill>
                  <a:schemeClr val="tx1"/>
                </a:solidFill>
                <a:latin typeface="Maven Pro" panose="02000000000000000000" pitchFamily="2" charset="0"/>
              </a:rPr>
              <a:t>Schüler:innen</a:t>
            </a:r>
            <a:r>
              <a:rPr lang="de-DE" altLang="de-DE" sz="2000" b="1" dirty="0">
                <a:solidFill>
                  <a:schemeClr val="tx1"/>
                </a:solidFill>
                <a:latin typeface="Maven Pro" panose="02000000000000000000" pitchFamily="2" charset="0"/>
              </a:rPr>
              <a:t> der </a:t>
            </a:r>
            <a:r>
              <a:rPr lang="de-DE" altLang="de-DE" sz="2000" b="1" dirty="0" err="1">
                <a:solidFill>
                  <a:schemeClr val="tx1"/>
                </a:solidFill>
                <a:latin typeface="Maven Pro" panose="02000000000000000000" pitchFamily="2" charset="0"/>
              </a:rPr>
              <a:t>bertha</a:t>
            </a:r>
            <a:r>
              <a:rPr lang="de-DE" altLang="de-DE" sz="2000" b="1" dirty="0">
                <a:solidFill>
                  <a:schemeClr val="tx1"/>
                </a:solidFill>
                <a:latin typeface="Maven Pro" panose="02000000000000000000" pitchFamily="2" charset="0"/>
              </a:rPr>
              <a:t>, der LBS, der MBS und der MNS über ihre Klassenleitungen unmittelbar vor den Weihnachtsferien, um während der Weihnachtsferien in Ruhe eine Entscheidung zu fällen.</a:t>
            </a:r>
          </a:p>
          <a:p>
            <a:pPr algn="ctr"/>
            <a:endParaRPr lang="de-DE" altLang="de-DE" sz="2000" b="1" dirty="0">
              <a:solidFill>
                <a:schemeClr val="tx1"/>
              </a:solidFill>
              <a:latin typeface="Maven Pro" panose="02000000000000000000" pitchFamily="2" charset="0"/>
            </a:endParaRPr>
          </a:p>
          <a:p>
            <a:pPr algn="ctr"/>
            <a:r>
              <a:rPr lang="de-DE" altLang="de-DE" sz="2000" b="1" dirty="0" err="1">
                <a:solidFill>
                  <a:schemeClr val="tx1"/>
                </a:solidFill>
                <a:latin typeface="Maven Pro" panose="02000000000000000000" pitchFamily="2" charset="0"/>
              </a:rPr>
              <a:t>Schüler:innen</a:t>
            </a:r>
            <a:r>
              <a:rPr lang="de-DE" altLang="de-DE" sz="2000" b="1" dirty="0">
                <a:solidFill>
                  <a:schemeClr val="tx1"/>
                </a:solidFill>
                <a:latin typeface="Maven Pro" panose="02000000000000000000" pitchFamily="2" charset="0"/>
              </a:rPr>
              <a:t> anderer Schulen melden sich bitte über den Interessenbekundungsbogen.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70649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075638-8383-4A85-B6C9-00DB66BEA4A7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dirty="0"/>
          </a:p>
        </p:txBody>
      </p:sp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90333"/>
            <a:ext cx="9144000" cy="1143000"/>
          </a:xfrm>
        </p:spPr>
        <p:txBody>
          <a:bodyPr/>
          <a:lstStyle/>
          <a:p>
            <a:pPr algn="l" eaLnBrk="1" hangingPunct="1"/>
            <a:r>
              <a:rPr lang="de-DE" altLang="de-DE" sz="4000" dirty="0"/>
              <a:t>Das Team der </a:t>
            </a:r>
            <a:r>
              <a:rPr lang="de-DE" altLang="de-DE" sz="4000" dirty="0" err="1"/>
              <a:t>abi</a:t>
            </a:r>
            <a:r>
              <a:rPr lang="de-DE" altLang="de-DE" sz="4000" dirty="0"/>
              <a:t> </a:t>
            </a:r>
            <a:r>
              <a:rPr lang="de-DE" altLang="de-DE" sz="4000" dirty="0" err="1"/>
              <a:t>bertha</a:t>
            </a:r>
            <a:br>
              <a:rPr lang="de-DE" altLang="de-DE" sz="4000" dirty="0"/>
            </a:br>
            <a:endParaRPr lang="de-DE" altLang="de-DE" sz="4000" dirty="0"/>
          </a:p>
        </p:txBody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76200" y="990600"/>
            <a:ext cx="91440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de-DE" altLang="de-DE" sz="2000" dirty="0">
                <a:latin typeface="Maven Pro"/>
              </a:rPr>
              <a:t>bedankt sich für Ihre Aufmerksamkeit und freut sich auf den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DE" altLang="de-DE" sz="2000" dirty="0">
                <a:latin typeface="Maven Pro"/>
              </a:rPr>
              <a:t>persönlichen Austausch mit Ihnen!</a:t>
            </a:r>
            <a:endParaRPr lang="de-DE" dirty="0">
              <a:latin typeface="Maven Pro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de-DE" altLang="de-DE" sz="2000" dirty="0">
                <a:latin typeface="Maven Pro"/>
              </a:rPr>
              <a:t>Wir freuen uns auf Sie / euch im Schuljahr 2022/23. Bis dahin schauen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DE" altLang="de-DE" sz="2000" dirty="0">
                <a:latin typeface="Maven Pro"/>
              </a:rPr>
              <a:t>Sie / schaut bei uns vorbei unter:</a:t>
            </a:r>
            <a:endParaRPr lang="de-DE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b="1" dirty="0">
              <a:hlinkClick r:id="rId3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sz="2000" b="1" dirty="0">
                <a:hlinkClick r:id="rId3"/>
              </a:rPr>
              <a:t>www.bertha-online.de</a:t>
            </a:r>
            <a:endParaRPr lang="de-DE" altLang="de-DE" sz="20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sz="2000" b="1" dirty="0">
                <a:hlinkClick r:id="rId4"/>
              </a:rPr>
              <a:t>E-Phase: Nicole.dexheimer@bertha-online.de</a:t>
            </a:r>
            <a:endParaRPr lang="de-DE" altLang="de-DE" sz="20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sz="2000" b="1" dirty="0"/>
              <a:t>Q-Phase: Heike.Buth@bertha-online.de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sz="2000" dirty="0"/>
              <a:t>oder kommen Sie / kommt zu einem individuellen Beratungsgespräch!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altLang="de-DE" sz="1400" dirty="0"/>
          </a:p>
        </p:txBody>
      </p:sp>
      <p:pic>
        <p:nvPicPr>
          <p:cNvPr id="5837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870"/>
            <a:ext cx="2405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BB4E44-2287-4900-ADF6-3FC491BBBC5C}"/>
              </a:ext>
            </a:extLst>
          </p:cNvPr>
          <p:cNvSpPr txBox="1"/>
          <p:nvPr/>
        </p:nvSpPr>
        <p:spPr>
          <a:xfrm>
            <a:off x="1097756" y="5467290"/>
            <a:ext cx="690324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b="1" dirty="0">
                <a:latin typeface="Maven Pro"/>
              </a:rPr>
              <a:t>Tag der offenen Tür (29.01.2022, 10.00 – 13.00 Uhr)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ED1D73-4E1A-45DD-9529-DC5C8574627A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88900"/>
            <a:ext cx="5132388" cy="914400"/>
          </a:xfrm>
        </p:spPr>
        <p:txBody>
          <a:bodyPr/>
          <a:lstStyle/>
          <a:p>
            <a:pPr eaLnBrk="1" hangingPunct="1"/>
            <a:r>
              <a:rPr lang="de-DE" altLang="de-DE" sz="4000"/>
              <a:t>bertha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21179"/>
            <a:ext cx="8458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1973 Gründung der Schule als IGS</a:t>
            </a:r>
          </a:p>
          <a:p>
            <a:pPr eaLnBrk="1" hangingPunct="1">
              <a:defRPr/>
            </a:pPr>
            <a:r>
              <a:rPr lang="de-DE" sz="2400" dirty="0"/>
              <a:t>1993 gymnasiale Oberstufe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de-DE" sz="2400" dirty="0"/>
              <a:t>2014 neues Oberstufengebäude – </a:t>
            </a:r>
            <a:r>
              <a:rPr lang="de-DE" sz="2400" dirty="0" err="1"/>
              <a:t>abi</a:t>
            </a:r>
            <a:r>
              <a:rPr lang="de-DE" sz="2400" dirty="0"/>
              <a:t> </a:t>
            </a:r>
            <a:r>
              <a:rPr lang="de-DE" sz="2400" dirty="0" err="1"/>
              <a:t>bertha</a:t>
            </a:r>
            <a:r>
              <a:rPr lang="de-DE" sz="2400" dirty="0"/>
              <a:t>  </a:t>
            </a:r>
          </a:p>
          <a:p>
            <a:pPr marL="0" indent="0" eaLnBrk="1" hangingPunct="1">
              <a:lnSpc>
                <a:spcPct val="75000"/>
              </a:lnSpc>
              <a:buFontTx/>
              <a:buNone/>
              <a:defRPr/>
            </a:pPr>
            <a:endParaRPr lang="de-DE" sz="400" dirty="0"/>
          </a:p>
          <a:p>
            <a:pPr algn="ctr" eaLnBrk="1" hangingPunct="1">
              <a:buFontTx/>
              <a:buNone/>
              <a:defRPr/>
            </a:pPr>
            <a:r>
              <a:rPr lang="de-DE" sz="2400" b="1" dirty="0">
                <a:latin typeface="Maven Pro"/>
              </a:rPr>
              <a:t>Schuljahr 2021/22</a:t>
            </a:r>
            <a:endParaRPr lang="de-DE" sz="2400" b="1" dirty="0"/>
          </a:p>
          <a:p>
            <a:pPr algn="ctr" eaLnBrk="1" hangingPunct="1">
              <a:buFontTx/>
              <a:buNone/>
              <a:defRPr/>
            </a:pPr>
            <a:endParaRPr lang="de-DE" sz="400" b="1" dirty="0"/>
          </a:p>
          <a:p>
            <a:pPr eaLnBrk="1" hangingPunct="1">
              <a:defRPr/>
            </a:pPr>
            <a:r>
              <a:rPr lang="de-DE" sz="2400" dirty="0"/>
              <a:t>1932 Schülerinnen und Schüler</a:t>
            </a:r>
          </a:p>
          <a:p>
            <a:pPr eaLnBrk="1" hangingPunct="1">
              <a:defRPr/>
            </a:pPr>
            <a:r>
              <a:rPr lang="de-DE" sz="2400" dirty="0"/>
              <a:t>512 Schülerinnen und Schüler in der Oberstufe</a:t>
            </a:r>
          </a:p>
          <a:p>
            <a:pPr eaLnBrk="1" hangingPunct="1">
              <a:defRPr/>
            </a:pPr>
            <a:r>
              <a:rPr lang="de-DE" sz="2400" dirty="0"/>
              <a:t>170 Lehrkräfte </a:t>
            </a:r>
          </a:p>
          <a:p>
            <a:pPr eaLnBrk="1" hangingPunct="1">
              <a:defRPr/>
            </a:pPr>
            <a:r>
              <a:rPr lang="de-DE" sz="2400" dirty="0"/>
              <a:t>Seit 01/07 Gütesiegelschule Hochbegabten- und Begabungsförderung </a:t>
            </a:r>
          </a:p>
          <a:p>
            <a:pPr eaLnBrk="1" hangingPunct="1">
              <a:defRPr/>
            </a:pPr>
            <a:r>
              <a:rPr lang="de-DE" sz="2400" dirty="0"/>
              <a:t>Seit 06/12 Europaschule </a:t>
            </a:r>
          </a:p>
          <a:p>
            <a:pPr eaLnBrk="1" hangingPunct="1">
              <a:defRPr/>
            </a:pPr>
            <a:r>
              <a:rPr lang="de-DE" sz="2400" dirty="0"/>
              <a:t>Seit 06/12 </a:t>
            </a:r>
            <a:r>
              <a:rPr lang="de-DE" sz="2400" dirty="0" err="1"/>
              <a:t>KulturSchule</a:t>
            </a: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Seit 07/14 Selbstständige Schule </a:t>
            </a:r>
          </a:p>
          <a:p>
            <a:pPr eaLnBrk="1" hangingPunct="1">
              <a:defRPr/>
            </a:pPr>
            <a:endParaRPr lang="de-DE" sz="2800" dirty="0"/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endParaRPr lang="de-DE" sz="2800" dirty="0"/>
          </a:p>
        </p:txBody>
      </p:sp>
      <p:pic>
        <p:nvPicPr>
          <p:cNvPr id="307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24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68299" y="234950"/>
            <a:ext cx="6721965" cy="838200"/>
          </a:xfrm>
        </p:spPr>
        <p:txBody>
          <a:bodyPr/>
          <a:lstStyle/>
          <a:p>
            <a:r>
              <a:rPr lang="de-DE" altLang="de-DE" sz="3200" b="1" dirty="0" err="1"/>
              <a:t>abi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bertha</a:t>
            </a:r>
            <a:r>
              <a:rPr lang="de-DE" altLang="de-DE" sz="3200" b="1" dirty="0"/>
              <a:t> - die Oberstufe einmal anders gedacht!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60388" y="1568450"/>
            <a:ext cx="8229600" cy="16637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de-DE" altLang="de-DE" sz="2600" dirty="0"/>
              <a:t>Modernes Schulmanagement</a:t>
            </a:r>
          </a:p>
          <a:p>
            <a:pPr marL="514350" indent="-514350">
              <a:buFontTx/>
              <a:buAutoNum type="arabicPeriod"/>
            </a:pPr>
            <a:r>
              <a:rPr lang="de-DE" altLang="de-DE" sz="2600" dirty="0"/>
              <a:t>Individualisierter Unterricht</a:t>
            </a:r>
          </a:p>
          <a:p>
            <a:pPr marL="514350" indent="-514350">
              <a:buFontTx/>
              <a:buAutoNum type="arabicPeriod"/>
            </a:pPr>
            <a:r>
              <a:rPr lang="de-DE" altLang="de-DE" sz="2600" dirty="0"/>
              <a:t>Zeitgemäßes Schulprofil</a:t>
            </a:r>
          </a:p>
          <a:p>
            <a:pPr marL="514350" indent="-514350">
              <a:buFontTx/>
              <a:buAutoNum type="arabicPeriod"/>
            </a:pPr>
            <a:endParaRPr lang="de-DE" altLang="de-DE" sz="2600" dirty="0"/>
          </a:p>
        </p:txBody>
      </p:sp>
      <p:sp>
        <p:nvSpPr>
          <p:cNvPr id="614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9CD763-7272-4814-A52D-9BBA45BE1E38}" type="slidenum">
              <a:rPr lang="de-DE" altLang="de-DE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  <p:pic>
        <p:nvPicPr>
          <p:cNvPr id="6150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35" y="448003"/>
            <a:ext cx="1892300" cy="99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(Zeller/</a:t>
            </a:r>
            <a:r>
              <a:rPr lang="de-DE" altLang="de-DE" sz="1400" dirty="0" err="1"/>
              <a:t>Buth</a:t>
            </a:r>
            <a:r>
              <a:rPr lang="de-DE" altLang="de-DE" sz="1400" dirty="0"/>
              <a:t>/Dexheimer)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pic>
        <p:nvPicPr>
          <p:cNvPr id="1026" name="Picture 2" descr="Bildvorsc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" y="2971800"/>
            <a:ext cx="86790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3E2EA-8EBE-49A6-A4F2-670F537F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79" y="594770"/>
            <a:ext cx="7886700" cy="1325563"/>
          </a:xfrm>
        </p:spPr>
        <p:txBody>
          <a:bodyPr/>
          <a:lstStyle/>
          <a:p>
            <a:r>
              <a:rPr lang="de-DE" altLang="de-DE" b="1" dirty="0" err="1"/>
              <a:t>abi</a:t>
            </a:r>
            <a:r>
              <a:rPr lang="de-DE" altLang="de-DE" b="1" dirty="0"/>
              <a:t> </a:t>
            </a:r>
            <a:r>
              <a:rPr lang="de-DE" altLang="de-DE" b="1" dirty="0" err="1"/>
              <a:t>bertha</a:t>
            </a:r>
            <a:r>
              <a:rPr lang="de-DE" altLang="de-DE" b="1" dirty="0"/>
              <a:t> - individuelle Lernbegleitung</a:t>
            </a:r>
            <a:endParaRPr lang="de-DE" dirty="0">
              <a:latin typeface="Maven Pro" panose="02000000000000000000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8E414-441A-4B06-91BF-34D95CB8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5" y="2213567"/>
            <a:ext cx="7886700" cy="4351338"/>
          </a:xfrm>
        </p:spPr>
        <p:txBody>
          <a:bodyPr/>
          <a:lstStyle/>
          <a:p>
            <a:r>
              <a:rPr lang="de-DE" sz="2800" dirty="0">
                <a:latin typeface="Maven Pro"/>
              </a:rPr>
              <a:t>Momentan 18 </a:t>
            </a:r>
            <a:r>
              <a:rPr lang="de-DE" sz="2800" dirty="0" err="1">
                <a:latin typeface="Maven Pro"/>
              </a:rPr>
              <a:t>Lerncoaches</a:t>
            </a:r>
            <a:r>
              <a:rPr lang="de-DE" sz="2800" dirty="0">
                <a:latin typeface="Maven Pro"/>
              </a:rPr>
              <a:t> in der E-Phase</a:t>
            </a:r>
          </a:p>
          <a:p>
            <a:r>
              <a:rPr lang="de-DE" sz="2800" dirty="0">
                <a:latin typeface="Maven Pro" panose="02000000000000000000" pitchFamily="2" charset="0"/>
              </a:rPr>
              <a:t>Pro LC ca. 12 </a:t>
            </a:r>
            <a:r>
              <a:rPr lang="de-DE" sz="2800" dirty="0" err="1">
                <a:latin typeface="Maven Pro" panose="02000000000000000000" pitchFamily="2" charset="0"/>
              </a:rPr>
              <a:t>SuS</a:t>
            </a:r>
            <a:endParaRPr lang="de-DE" sz="2800" dirty="0">
              <a:latin typeface="Maven Pro" panose="02000000000000000000" pitchFamily="2" charset="0"/>
            </a:endParaRPr>
          </a:p>
          <a:p>
            <a:r>
              <a:rPr lang="de-DE" sz="2800" dirty="0">
                <a:latin typeface="Maven Pro" panose="02000000000000000000" pitchFamily="2" charset="0"/>
              </a:rPr>
              <a:t>Pro Woche eine Stunde </a:t>
            </a:r>
          </a:p>
          <a:p>
            <a:pPr marL="0" indent="0">
              <a:buNone/>
            </a:pPr>
            <a:r>
              <a:rPr lang="de-DE" sz="2800" dirty="0">
                <a:latin typeface="Maven Pro" panose="02000000000000000000" pitchFamily="2" charset="0"/>
              </a:rPr>
              <a:t>   mit dem LC</a:t>
            </a:r>
          </a:p>
          <a:p>
            <a:r>
              <a:rPr lang="de-DE" sz="2800" dirty="0">
                <a:latin typeface="Maven Pro" panose="02000000000000000000" pitchFamily="2" charset="0"/>
              </a:rPr>
              <a:t>Unterricht in mind. einem Fach</a:t>
            </a:r>
          </a:p>
          <a:p>
            <a:r>
              <a:rPr lang="de-DE" sz="2800" dirty="0">
                <a:latin typeface="Maven Pro" panose="02000000000000000000" pitchFamily="2" charset="0"/>
              </a:rPr>
              <a:t>Aufgaben: größtenteils Lern- und Entwicklungsberatung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43BDE0-2DB6-470C-9259-280583EAF6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5"/>
          <a:stretch/>
        </p:blipFill>
        <p:spPr bwMode="auto">
          <a:xfrm>
            <a:off x="7407327" y="142729"/>
            <a:ext cx="1531885" cy="892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32FCFC-E0B2-442F-9823-3752DB76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64" y="2871905"/>
            <a:ext cx="2388371" cy="19165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12976D-3206-4F70-BD88-80DDA81F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377" y="4186997"/>
            <a:ext cx="1383695" cy="1433296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C7B0D9D-2A44-40DB-92C7-607583B7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99780"/>
            <a:ext cx="2895600" cy="365125"/>
          </a:xfrm>
        </p:spPr>
        <p:txBody>
          <a:bodyPr/>
          <a:lstStyle/>
          <a:p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r>
              <a:rPr lang="de-DE" dirty="0"/>
              <a:t>Robert Roese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68761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C881CB-962B-4A16-806A-C503986218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5"/>
          <a:stretch/>
        </p:blipFill>
        <p:spPr bwMode="auto">
          <a:xfrm>
            <a:off x="7092280" y="332656"/>
            <a:ext cx="169545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D192F2E3-7A8C-4F06-8F89-DD2DEB2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2319" y="6160219"/>
            <a:ext cx="2895600" cy="365125"/>
          </a:xfrm>
        </p:spPr>
        <p:txBody>
          <a:bodyPr/>
          <a:lstStyle/>
          <a:p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r>
              <a:rPr lang="de-DE" dirty="0"/>
              <a:t>Robert Roese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7EBE352-6409-41DC-9536-71950423C1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r="6556"/>
          <a:stretch/>
        </p:blipFill>
        <p:spPr>
          <a:xfrm rot="5400000">
            <a:off x="-594191" y="999214"/>
            <a:ext cx="6782265" cy="4859571"/>
          </a:xfr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1940F9E-648D-4A07-81F2-F10FCB518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683" y="1947133"/>
            <a:ext cx="2420322" cy="192040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2AEDF9-3D8E-44A9-92E1-05908D79C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119" y="3315711"/>
            <a:ext cx="247519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76AD2A65-9136-4372-B466-4D963CBA95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1" y="304800"/>
            <a:ext cx="4820265" cy="64781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2A8006-C78B-4FA0-B442-D0B6AB6C68F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5"/>
          <a:stretch/>
        </p:blipFill>
        <p:spPr bwMode="auto">
          <a:xfrm>
            <a:off x="7092280" y="332656"/>
            <a:ext cx="169545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474D6A1-4DFD-4C24-B08B-D9E43CF6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5509" y="6160219"/>
            <a:ext cx="2895600" cy="365125"/>
          </a:xfrm>
        </p:spPr>
        <p:txBody>
          <a:bodyPr/>
          <a:lstStyle/>
          <a:p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r>
              <a:rPr lang="de-DE" dirty="0"/>
              <a:t>Robert Roese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49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C:\Users\JanKr\AppData\Local\Microsoft\Windows\INetCache\Content.Word\IMG-20170507-WA0014.jpg">
            <a:extLst>
              <a:ext uri="{FF2B5EF4-FFF2-40B4-BE49-F238E27FC236}">
                <a16:creationId xmlns:a16="http://schemas.microsoft.com/office/drawing/2014/main" id="{12C2B0B1-FCD0-482E-893C-4EF2F6E855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" y="1213549"/>
            <a:ext cx="4953000" cy="5468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7E270E1-45C5-4B51-8C1D-A284E29105C1}"/>
              </a:ext>
            </a:extLst>
          </p:cNvPr>
          <p:cNvSpPr txBox="1"/>
          <p:nvPr/>
        </p:nvSpPr>
        <p:spPr>
          <a:xfrm>
            <a:off x="5356859" y="1270000"/>
            <a:ext cx="54578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Maven Pro" pitchFamily="50" charset="0"/>
              </a:rPr>
              <a:t>I</a:t>
            </a:r>
            <a:r>
              <a:rPr lang="de-DE" sz="2400" dirty="0">
                <a:latin typeface="Maven Pro" pitchFamily="50" charset="0"/>
              </a:rPr>
              <a:t>ndividuelle Lernziele </a:t>
            </a:r>
          </a:p>
          <a:p>
            <a:r>
              <a:rPr lang="de-DE" sz="2400" dirty="0">
                <a:latin typeface="Maven Pro" pitchFamily="50" charset="0"/>
              </a:rPr>
              <a:t>setzen</a:t>
            </a:r>
          </a:p>
          <a:p>
            <a:endParaRPr lang="de-DE" sz="800" dirty="0">
              <a:latin typeface="Maven Pro" pitchFamily="50" charset="0"/>
            </a:endParaRPr>
          </a:p>
          <a:p>
            <a:r>
              <a:rPr lang="de-DE" sz="2800" b="1" dirty="0">
                <a:latin typeface="Maven Pro" pitchFamily="50" charset="0"/>
              </a:rPr>
              <a:t>N</a:t>
            </a:r>
            <a:r>
              <a:rPr lang="de-DE" sz="2400" dirty="0">
                <a:latin typeface="Maven Pro" pitchFamily="50" charset="0"/>
              </a:rPr>
              <a:t>achhaltig wichtige </a:t>
            </a:r>
          </a:p>
          <a:p>
            <a:r>
              <a:rPr lang="de-DE" sz="2400" dirty="0">
                <a:latin typeface="Maven Pro" pitchFamily="50" charset="0"/>
              </a:rPr>
              <a:t>Arbeitsmethoden </a:t>
            </a:r>
          </a:p>
          <a:p>
            <a:endParaRPr lang="de-DE" sz="800" dirty="0">
              <a:latin typeface="Maven Pro" pitchFamily="50" charset="0"/>
            </a:endParaRPr>
          </a:p>
          <a:p>
            <a:r>
              <a:rPr lang="de-DE" sz="2400" dirty="0">
                <a:latin typeface="Maven Pro" pitchFamily="50" charset="0"/>
              </a:rPr>
              <a:t>erwerben und anwenden</a:t>
            </a:r>
          </a:p>
          <a:p>
            <a:r>
              <a:rPr lang="de-DE" sz="2800" b="1" dirty="0">
                <a:latin typeface="Maven Pro" pitchFamily="50" charset="0"/>
              </a:rPr>
              <a:t>S</a:t>
            </a:r>
            <a:r>
              <a:rPr lang="de-DE" sz="2400" dirty="0">
                <a:latin typeface="Maven Pro" pitchFamily="50" charset="0"/>
              </a:rPr>
              <a:t>elbstständig lernen und </a:t>
            </a:r>
          </a:p>
          <a:p>
            <a:r>
              <a:rPr lang="de-DE" sz="2400" dirty="0">
                <a:latin typeface="Maven Pro" pitchFamily="50" charset="0"/>
              </a:rPr>
              <a:t>Arbeiten</a:t>
            </a:r>
          </a:p>
          <a:p>
            <a:endParaRPr lang="de-DE" sz="800" dirty="0">
              <a:latin typeface="Maven Pro" pitchFamily="50" charset="0"/>
            </a:endParaRPr>
          </a:p>
          <a:p>
            <a:r>
              <a:rPr lang="de-DE" sz="2800" b="1" dirty="0">
                <a:latin typeface="Maven Pro" pitchFamily="50" charset="0"/>
              </a:rPr>
              <a:t>E</a:t>
            </a:r>
            <a:r>
              <a:rPr lang="de-DE" sz="2400" dirty="0">
                <a:latin typeface="Maven Pro" pitchFamily="50" charset="0"/>
              </a:rPr>
              <a:t>igene Lernprozesse</a:t>
            </a:r>
          </a:p>
          <a:p>
            <a:r>
              <a:rPr lang="de-DE" sz="2400" dirty="0">
                <a:latin typeface="Maven Pro" pitchFamily="50" charset="0"/>
              </a:rPr>
              <a:t>reflektieren</a:t>
            </a:r>
          </a:p>
          <a:p>
            <a:endParaRPr lang="de-DE" sz="800" dirty="0">
              <a:latin typeface="Maven Pro" pitchFamily="50" charset="0"/>
            </a:endParaRPr>
          </a:p>
          <a:p>
            <a:r>
              <a:rPr lang="de-DE" sz="2800" b="1" dirty="0">
                <a:latin typeface="Maven Pro" pitchFamily="50" charset="0"/>
              </a:rPr>
              <a:t>L</a:t>
            </a:r>
            <a:r>
              <a:rPr lang="de-DE" sz="2400" dirty="0">
                <a:latin typeface="Maven Pro" pitchFamily="50" charset="0"/>
              </a:rPr>
              <a:t>eistungsmessungen </a:t>
            </a:r>
          </a:p>
          <a:p>
            <a:r>
              <a:rPr lang="de-DE" sz="2400" dirty="0">
                <a:latin typeface="Maven Pro" pitchFamily="50" charset="0"/>
              </a:rPr>
              <a:t>gezielt vorbereiten</a:t>
            </a:r>
          </a:p>
        </p:txBody>
      </p:sp>
      <p:pic>
        <p:nvPicPr>
          <p:cNvPr id="4" name="Grafik 2" descr="C:\Users\MAJAFR~1\AppData\Local\Temp\bertha_insel.png">
            <a:extLst>
              <a:ext uri="{FF2B5EF4-FFF2-40B4-BE49-F238E27FC236}">
                <a16:creationId xmlns:a16="http://schemas.microsoft.com/office/drawing/2014/main" id="{0BA5C095-9111-4B5B-A59B-9288B7AAA7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94" y="192832"/>
            <a:ext cx="1953006" cy="1077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434339" y="533566"/>
            <a:ext cx="913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latin typeface="Maven Pro" pitchFamily="50" charset="0"/>
              </a:rPr>
              <a:t>abi</a:t>
            </a:r>
            <a:r>
              <a:rPr lang="de-DE" sz="3200" b="1" dirty="0">
                <a:latin typeface="Maven Pro" pitchFamily="50" charset="0"/>
              </a:rPr>
              <a:t> </a:t>
            </a:r>
            <a:r>
              <a:rPr lang="de-DE" sz="3200" b="1" dirty="0" err="1">
                <a:latin typeface="Maven Pro" pitchFamily="50" charset="0"/>
              </a:rPr>
              <a:t>bertha</a:t>
            </a:r>
            <a:r>
              <a:rPr lang="de-DE" sz="3200" b="1" dirty="0">
                <a:latin typeface="Maven Pro" pitchFamily="50" charset="0"/>
              </a:rPr>
              <a:t> - </a:t>
            </a:r>
            <a:r>
              <a:rPr lang="de-DE" sz="3200" b="1" dirty="0" err="1">
                <a:latin typeface="Maven Pro" pitchFamily="50" charset="0"/>
              </a:rPr>
              <a:t>InSeLn</a:t>
            </a:r>
            <a:endParaRPr lang="de-DE" sz="3200" b="1" dirty="0">
              <a:latin typeface="Maven Pro" pitchFamily="50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7400" y="6250662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(Lea Friedrich, Franziska Kupfer)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4374670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 descr="C:\Users\MAJAFR~1\AppData\Local\Temp\bertha_insel.png">
            <a:extLst>
              <a:ext uri="{FF2B5EF4-FFF2-40B4-BE49-F238E27FC236}">
                <a16:creationId xmlns:a16="http://schemas.microsoft.com/office/drawing/2014/main" id="{0BA5C095-9111-4B5B-A59B-9288B7AAA7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92832"/>
            <a:ext cx="1809750" cy="1077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773489" y="373782"/>
            <a:ext cx="913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latin typeface="Maven Pro" pitchFamily="50" charset="0"/>
              </a:rPr>
              <a:t>abi</a:t>
            </a:r>
            <a:r>
              <a:rPr lang="de-DE" sz="3200" b="1" dirty="0">
                <a:latin typeface="Maven Pro" pitchFamily="50" charset="0"/>
              </a:rPr>
              <a:t> </a:t>
            </a:r>
            <a:r>
              <a:rPr lang="de-DE" sz="3200" b="1" dirty="0" err="1">
                <a:latin typeface="Maven Pro" pitchFamily="50" charset="0"/>
              </a:rPr>
              <a:t>bertha</a:t>
            </a:r>
            <a:r>
              <a:rPr lang="de-DE" sz="3200" b="1" dirty="0">
                <a:latin typeface="Maven Pro" pitchFamily="50" charset="0"/>
              </a:rPr>
              <a:t> - </a:t>
            </a:r>
          </a:p>
          <a:p>
            <a:r>
              <a:rPr lang="de-DE" sz="3200" b="1" dirty="0">
                <a:latin typeface="Maven Pro" pitchFamily="50" charset="0"/>
              </a:rPr>
              <a:t>Die Medienwelt im Unterricht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81675" y="6157963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ven Pro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ven Pro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ven Pro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ven Pro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ven Pro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/>
              <a:t>abi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bertha</a:t>
            </a:r>
            <a:r>
              <a:rPr lang="de-DE" altLang="de-DE" sz="1400" dirty="0"/>
              <a:t> Schulporträt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400" dirty="0"/>
              <a:t>(Lea Friedrich, Julian Fischer)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3489" y="1632000"/>
            <a:ext cx="8229600" cy="4525963"/>
          </a:xfrm>
        </p:spPr>
        <p:txBody>
          <a:bodyPr/>
          <a:lstStyle/>
          <a:p>
            <a:pPr lvl="8">
              <a:buFont typeface="Arial" panose="020B0604020202020204" pitchFamily="34" charset="0"/>
              <a:buChar char="•"/>
            </a:pPr>
            <a:r>
              <a:rPr lang="de-DE" sz="3200" dirty="0">
                <a:latin typeface="Maven Pro" panose="02000000000000000000" pitchFamily="2" charset="0"/>
              </a:rPr>
              <a:t>SMART Boards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3200" dirty="0">
                <a:latin typeface="Maven Pro" panose="02000000000000000000" pitchFamily="2" charset="0"/>
              </a:rPr>
              <a:t>Dokumentenkameras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latin typeface="Maven Pro"/>
              </a:rPr>
              <a:t>PC-Räume</a:t>
            </a:r>
            <a:endParaRPr lang="de-DE" dirty="0"/>
          </a:p>
          <a:p>
            <a:r>
              <a:rPr lang="de-DE" dirty="0"/>
              <a:t>Tablets</a:t>
            </a:r>
          </a:p>
        </p:txBody>
      </p:sp>
      <p:pic>
        <p:nvPicPr>
          <p:cNvPr id="1026" name="81EA12CA-F8BC-431E-8993-4B3EC9287BE7" descr="B39F303C-0728-4352-BECA-214C73F852A9@fri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065832"/>
            <a:ext cx="4410075" cy="2935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514BD1C-9CFF-4A71-AFCF-1F3B637BDD86" descr="7F2AD051-3C20-4766-9D83-FAFF93AF7267@frit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2" y="1631949"/>
            <a:ext cx="3499807" cy="2329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102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</Words>
  <Application>Microsoft Office PowerPoint</Application>
  <PresentationFormat>Bildschirmpräsentation (4:3)</PresentationFormat>
  <Paragraphs>317</Paragraphs>
  <Slides>22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Maven Pro</vt:lpstr>
      <vt:lpstr>Standarddesign</vt:lpstr>
      <vt:lpstr> Herzlich willkommen an der abi bertha    </vt:lpstr>
      <vt:lpstr>Vorstellung des Teams</vt:lpstr>
      <vt:lpstr>bertha</vt:lpstr>
      <vt:lpstr>abi bertha - die Oberstufe einmal anders gedacht!</vt:lpstr>
      <vt:lpstr>abi bertha - individuelle Lernbegleitung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Sprachenangebot:</vt:lpstr>
      <vt:lpstr>PowerPoint-Präsentation</vt:lpstr>
      <vt:lpstr>PowerPoint-Präsentation</vt:lpstr>
      <vt:lpstr>PowerPoint-Präsentation</vt:lpstr>
      <vt:lpstr>Stundentafel in der E-Phase</vt:lpstr>
      <vt:lpstr>Umrechnung  der Noten in Punkte </vt:lpstr>
      <vt:lpstr>Die Qualifikationsphase planen</vt:lpstr>
      <vt:lpstr>PowerPoint-Präsentation</vt:lpstr>
      <vt:lpstr>PowerPoint-Präsentation</vt:lpstr>
      <vt:lpstr>Das Team der abi bertha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Madjar, Mona</dc:creator>
  <cp:lastModifiedBy>Nicole Dexheimer</cp:lastModifiedBy>
  <cp:revision>709</cp:revision>
  <cp:lastPrinted>2019-11-04T15:33:33Z</cp:lastPrinted>
  <dcterms:created xsi:type="dcterms:W3CDTF">1601-01-01T00:00:00Z</dcterms:created>
  <dcterms:modified xsi:type="dcterms:W3CDTF">2021-12-09T21:05:49Z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